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81" r:id="rId16"/>
  </p:sldIdLst>
  <p:sldSz cx="12192000" cy="6858000"/>
  <p:notesSz cx="6858000" cy="9144000"/>
  <p:embeddedFontLst>
    <p:embeddedFont>
      <p:font typeface="Source Han Sans" panose="020B0500000000000000" charset="-122"/>
      <p:regular r:id="rId20"/>
    </p:embeddedFont>
    <p:embeddedFont>
      <p:font typeface="思源黑体 CN Bold" panose="020B0800000000000000" charset="-122"/>
      <p:bold r:id="rId21"/>
    </p:embeddedFont>
    <p:embeddedFont>
      <p:font typeface="OPPOSans B" panose="00020600040101010101" charset="-122"/>
      <p:regular r:id="rId22"/>
    </p:embeddedFont>
    <p:embeddedFont>
      <p:font typeface="OPPOSans R" panose="00020600040101010101" charset="-122"/>
      <p:regular r:id="rId23"/>
    </p:embeddedFont>
    <p:embeddedFont>
      <p:font typeface="OPPOSans H" panose="00020600040101010101" charset="-122"/>
      <p:regular r:id="rId24"/>
    </p:embeddedFont>
    <p:embeddedFont>
      <p:font typeface="微软雅黑" panose="020B0503020204020204" charset="-122"/>
      <p:regular r:id="rId25"/>
    </p:embeddedFont>
    <p:embeddedFont>
      <p:font typeface="黑体" panose="02010609060101010101" charset="-122"/>
      <p:regular r:id="rId26"/>
    </p:embeddedFont>
    <p:embeddedFont>
      <p:font typeface="等线" panose="02010600030101010101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13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2.xml"/><Relationship Id="rId12" Type="http://schemas.openxmlformats.org/officeDocument/2006/relationships/image" Target="../media/image13.pn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9" Type="http://schemas.openxmlformats.org/officeDocument/2006/relationships/tags" Target="../tags/tag30.xml"/><Relationship Id="rId18" Type="http://schemas.openxmlformats.org/officeDocument/2006/relationships/image" Target="../media/image12.png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0" y="980440"/>
            <a:ext cx="7082790" cy="2872740"/>
          </a:xfrm>
          <a:prstGeom prst="homePlate">
            <a:avLst>
              <a:gd name="adj" fmla="val 29071"/>
            </a:avLst>
          </a:prstGeom>
          <a:solidFill>
            <a:srgbClr val="D13B2E">
              <a:alpha val="96000"/>
            </a:srgb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8610" y="554541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92544" y="4657194"/>
            <a:ext cx="1988670" cy="482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2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31094" y="4733811"/>
            <a:ext cx="231725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马晓兰</a:t>
            </a:r>
            <a:endParaRPr kumimoji="1" lang="en-US" altLang="zh-CN" sz="1800">
              <a:ln w="12700">
                <a:noFill/>
              </a:ln>
              <a:solidFill>
                <a:schemeClr val="accent6">
                  <a:lumMod val="75000"/>
                  <a:alpha val="100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943782" y="4657194"/>
            <a:ext cx="1988670" cy="482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711742" y="4713674"/>
            <a:ext cx="245285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chemeClr val="accent6">
                    <a:lumMod val="75000"/>
                    <a:alpha val="100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时间：2025.12.18</a:t>
            </a:r>
            <a:endParaRPr kumimoji="1" lang="en-US" altLang="zh-CN" sz="1800">
              <a:ln w="12700">
                <a:noFill/>
              </a:ln>
              <a:solidFill>
                <a:schemeClr val="accent6">
                  <a:lumMod val="75000"/>
                  <a:alpha val="100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13452" y="3853776"/>
            <a:ext cx="5501572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chemeClr val="accent6">
                    <a:lumMod val="75000"/>
                    <a:alpha val="37000"/>
                  </a:scheme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- - - - - - - </a:t>
            </a:r>
            <a:endParaRPr kumimoji="1" lang="en-US" altLang="zh-CN" sz="1400">
              <a:ln w="12700">
                <a:noFill/>
              </a:ln>
              <a:solidFill>
                <a:schemeClr val="accent6">
                  <a:lumMod val="75000"/>
                  <a:alpha val="37000"/>
                </a:scheme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63353" y="1307627"/>
            <a:ext cx="6442943" cy="20918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60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哪吒</a:t>
            </a:r>
            <a:r>
              <a:rPr kumimoji="1" lang="en-US" altLang="zh-CN" sz="60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r>
              <a:rPr kumimoji="1" lang="zh-CN" altLang="en-US" sz="60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之魔童闹海</a:t>
            </a:r>
            <a:endParaRPr kumimoji="1" lang="en-US" altLang="zh-CN" sz="600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3" name="图片 12" descr="175d495bcdd8bd7e92ba992484d0b1f3bf0834f21985a0-HX03Q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625715" y="0"/>
            <a:ext cx="4566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sym typeface="+mn-ea"/>
              </a:rPr>
              <a:t>媒体库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sym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486921" y="1772952"/>
            <a:ext cx="4032000" cy="1261854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HTML5 Canvas：用于绘制动态画面，如角色放大动画，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视觉冲击力，提升用户沉浸感。</a:t>
            </a:r>
            <a:endParaRPr kumimoji="1" lang="zh-CN" altLang="en-US" sz="10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标题 1"/>
          <p:cNvCxnSpPr/>
          <p:nvPr>
            <p:custDataLst>
              <p:tags r:id="rId2"/>
            </p:custDataLst>
          </p:nvPr>
        </p:nvCxnSpPr>
        <p:spPr>
          <a:xfrm>
            <a:off x="4998488" y="2583002"/>
            <a:ext cx="2488412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4481244" y="2233851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4481244" y="2388246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86900" y="3189724"/>
            <a:ext cx="4032000" cy="1008000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>
            <p:custDataLst>
              <p:tags r:id="rId5"/>
            </p:custDataLst>
          </p:nvPr>
        </p:nvCxnSpPr>
        <p:spPr>
          <a:xfrm>
            <a:off x="4671682" y="3693724"/>
            <a:ext cx="2815218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3" name="标题 1"/>
          <p:cNvSpPr txBox="1"/>
          <p:nvPr/>
        </p:nvSpPr>
        <p:spPr>
          <a:xfrm>
            <a:off x="7630900" y="3333724"/>
            <a:ext cx="3744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支持</a:t>
            </a:r>
            <a:r>
              <a:rPr 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视频播放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4168208" y="3344573"/>
            <a:ext cx="698304" cy="698303"/>
          </a:xfrm>
          <a:prstGeom prst="ellipse">
            <a:avLst/>
          </a:prstGeom>
          <a:solidFill>
            <a:schemeClr val="accent2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4168208" y="3498968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86963" y="4300447"/>
            <a:ext cx="4031937" cy="2037803"/>
          </a:xfrm>
          <a:prstGeom prst="roundRect">
            <a:avLst>
              <a:gd name="adj" fmla="val 8187"/>
            </a:avLst>
          </a:prstGeom>
          <a:solidFill>
            <a:schemeClr val="bg1">
              <a:lumMod val="95000"/>
            </a:scheme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>
            <p:custDataLst>
              <p:tags r:id="rId8"/>
            </p:custDataLst>
          </p:nvPr>
        </p:nvCxnSpPr>
        <p:spPr>
          <a:xfrm>
            <a:off x="4440487" y="4804447"/>
            <a:ext cx="3046413" cy="0"/>
          </a:xfrm>
          <a:prstGeom prst="line">
            <a:avLst/>
          </a:prstGeom>
          <a:noFill/>
          <a:ln w="19050" cap="sq">
            <a:solidFill>
              <a:schemeClr val="bg1">
                <a:lumMod val="85000"/>
              </a:schemeClr>
            </a:solidFill>
            <a:miter/>
            <a:tailEnd type="none" w="lg" len="lg"/>
          </a:ln>
        </p:spPr>
      </p:cxnSp>
      <p:sp>
        <p:nvSpPr>
          <p:cNvPr id="18" name="标题 1"/>
          <p:cNvSpPr txBox="1"/>
          <p:nvPr/>
        </p:nvSpPr>
        <p:spPr>
          <a:xfrm>
            <a:off x="7630914" y="4609699"/>
            <a:ext cx="3744000" cy="14279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sz="1400"/>
              <a:t>J</a:t>
            </a:r>
            <a:r>
              <a:rPr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vaScript动画库是一种现成的软件工具，用于简化网页动画的实现，无需从零编写复杂的动画代码。在网页设计中，它主要用于快速生成动态效果，如粒子特效、聚光灯动画、轮播图等，提升用户体验和视觉表现。最简单理解，它就像一个“动画宝箱”，让你像积木一样拼接动画，而不是手动敲写每行代码</a:t>
            </a: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1"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标题 1"/>
          <p:cNvSpPr txBox="1"/>
          <p:nvPr>
            <p:custDataLst>
              <p:tags r:id="rId9"/>
            </p:custDataLst>
          </p:nvPr>
        </p:nvSpPr>
        <p:spPr>
          <a:xfrm>
            <a:off x="3855172" y="4455296"/>
            <a:ext cx="698304" cy="698303"/>
          </a:xfrm>
          <a:prstGeom prst="ellipse">
            <a:avLst/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dir="30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0"/>
            </p:custDataLst>
          </p:nvPr>
        </p:nvSpPr>
        <p:spPr>
          <a:xfrm>
            <a:off x="3855172" y="4609691"/>
            <a:ext cx="698304" cy="389513"/>
          </a:xfrm>
          <a:prstGeom prst="ellipse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5261808" y="1955953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HTML5Canvas</a:t>
            </a:r>
            <a:endParaRPr kumimoji="1" lang="zh-CN" altLang="en-US" b="1"/>
          </a:p>
        </p:txBody>
      </p:sp>
      <p:sp>
        <p:nvSpPr>
          <p:cNvPr id="24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软件与工具</a:t>
            </a:r>
            <a:endParaRPr kumimoji="1" lang="zh-CN" altLang="en-US"/>
          </a:p>
        </p:txBody>
      </p:sp>
      <p:pic>
        <p:nvPicPr>
          <p:cNvPr id="28" name="图片 27" descr="7f876e204ca0c1d19ba36ab835215de138878291c7499-ak7hVb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" y="1772920"/>
            <a:ext cx="3726180" cy="3726180"/>
          </a:xfrm>
          <a:prstGeom prst="rect">
            <a:avLst/>
          </a:prstGeom>
        </p:spPr>
      </p:pic>
      <p:sp>
        <p:nvSpPr>
          <p:cNvPr id="5" name="标题 1"/>
          <p:cNvSpPr txBox="1"/>
          <p:nvPr>
            <p:custDataLst>
              <p:tags r:id="rId13"/>
            </p:custDataLst>
          </p:nvPr>
        </p:nvSpPr>
        <p:spPr>
          <a:xfrm>
            <a:off x="5057506" y="4197731"/>
            <a:ext cx="2043400" cy="5486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20000"/>
              </a:lnSpc>
            </a:pPr>
            <a:r>
              <a:rPr lang="en-US" sz="1600">
                <a:sym typeface="+mn-ea"/>
              </a:rPr>
              <a:t>j</a:t>
            </a:r>
            <a:r>
              <a:rPr sz="1600">
                <a:sym typeface="+mn-ea"/>
              </a:rPr>
              <a:t>avaScript动画库</a:t>
            </a:r>
            <a:endParaRPr kumimoji="1" lang="zh-CN" altLang="en-US" sz="1600" b="1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71309" y="4956465"/>
            <a:ext cx="5501572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3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- - - - - - - - - PowerPoint  Design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18957" y="1296461"/>
            <a:ext cx="2892876" cy="13669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31271" y="220756"/>
            <a:ext cx="1945527" cy="24502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54435" y="2917835"/>
            <a:ext cx="5730079" cy="1924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学术与思想领域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03561" y="554541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 rot="0">
            <a:off x="1548765" y="424180"/>
            <a:ext cx="4241800" cy="7001510"/>
            <a:chOff x="3233" y="668"/>
            <a:chExt cx="6680" cy="11026"/>
          </a:xfrm>
        </p:grpSpPr>
        <p:sp>
          <p:nvSpPr>
            <p:cNvPr id="13" name="圆角矩形 12"/>
            <p:cNvSpPr/>
            <p:nvPr/>
          </p:nvSpPr>
          <p:spPr>
            <a:xfrm>
              <a:off x="3363" y="864"/>
              <a:ext cx="6351" cy="106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33" y="668"/>
              <a:ext cx="6681" cy="11027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FFC000"/>
                  </a:gs>
                  <a:gs pos="100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图片 9" descr="a1b6e939eab24b3011de3f7ae033f225aeeb77c515e597-Y5uG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1268730"/>
            <a:ext cx="3283585" cy="4812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873651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694233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8" y="2240928"/>
            <a:ext cx="3217335" cy="17671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</a:rPr>
              <a:t>我命由我：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sym typeface="+mn-ea"/>
              </a:rPr>
              <a:t>拒绝“学历定命”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sym typeface="+mn-ea"/>
              </a:rPr>
              <a:t>乾坤圈：精专技能，力求一击突破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sym typeface="+mn-ea"/>
              </a:rPr>
              <a:t>终击一剑：用代码与勇气，自定义人生。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sym typeface="+mn-ea"/>
              </a:rPr>
              <a:t>乾坤未定，技术即命！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2053066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8400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勇气为利剑，斩断命运枷锁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1060" y="2764516"/>
            <a:ext cx="3217335" cy="11034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</a:rPr>
              <a:t>化生“借宝重生”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/>
              <a:t>恐惧：起点低，追不上</a:t>
            </a:r>
            <a:endParaRPr kumimoji="1" lang="zh-CN" altLang="en-US"/>
          </a:p>
          <a:p>
            <a:pPr algn="l">
              <a:lnSpc>
                <a:spcPct val="130000"/>
              </a:lnSpc>
            </a:pPr>
            <a:r>
              <a:rPr kumimoji="1" lang="zh-CN" altLang="en-US"/>
              <a:t>破局：在这新赛道，传统学历优势被削弱，学习速度与实践勇气才是新血脉。“起点低”恰恰是毫无包袱，全力冲刺的优势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15169" y="1790123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直面恐惧，战胜自己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01558" y="2240986"/>
            <a:ext cx="3217335" cy="176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</a:rPr>
              <a:t>光明是信仰：信技术，而非信标签。代码世界里，实力即正义。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</a:rPr>
              <a:t>烛光是起点：承认学历微弱，但以行动为火，每一次实战，都在将风浪转化为能量。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09567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心向光明，踏浪逐光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686526" y="5473471"/>
            <a:ext cx="770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8" name="标题 1"/>
          <p:cNvSpPr txBox="1"/>
          <p:nvPr/>
        </p:nvSpPr>
        <p:spPr>
          <a:xfrm>
            <a:off x="4507112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38058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2527" y="5419471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学习哪吒精神思想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4392" y="603915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718889" y="4861669"/>
            <a:ext cx="8034846" cy="13740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</a:rPr>
              <a:t>无畏之心（哪吒精神）</a:t>
            </a:r>
            <a:r>
              <a:rPr kumimoji="1" lang="en-US" altLang="zh-CN" sz="20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</a:rPr>
              <a:t>*</a:t>
            </a:r>
            <a:r>
              <a:rPr kumimoji="1" lang="zh-CN" altLang="en-US" sz="20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</a:rPr>
              <a:t>硬核技术=不可定义的未来（我命由我）</a:t>
            </a:r>
            <a:endParaRPr kumimoji="1" lang="zh-CN" altLang="en-US" sz="2000" b="1"/>
          </a:p>
        </p:txBody>
      </p:sp>
      <p:sp>
        <p:nvSpPr>
          <p:cNvPr id="27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solidFill>
            <a:srgbClr val="C00000">
              <a:alpha val="100000"/>
            </a:srgbClr>
          </a:solidFill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我命由我不由天，是魔是仙，我说自己说了算！</a:t>
            </a:r>
            <a:endParaRPr kumimoji="1" lang="zh-CN" altLang="en-US"/>
          </a:p>
        </p:txBody>
      </p:sp>
      <p:pic>
        <p:nvPicPr>
          <p:cNvPr id="31" name="图片 30" descr="upload_post_object_v2_1220917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86" y="954732"/>
            <a:ext cx="10812329" cy="3317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8610" y="554541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2544" y="4657194"/>
            <a:ext cx="1988670" cy="482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2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31094" y="4733811"/>
            <a:ext cx="231725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马晓兰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43782" y="4657194"/>
            <a:ext cx="1988670" cy="482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54413" y="4713674"/>
            <a:ext cx="2367515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0" algn="ctr">
              <a:lnSpc>
                <a:spcPct val="110000"/>
              </a:lnSpc>
              <a:buNone/>
            </a:pPr>
            <a:r>
              <a:rPr kumimoji="1" lang="en-US" altLang="zh-CN" sz="18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时间：2025.12.28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3452" y="3853776"/>
            <a:ext cx="5501572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37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- - - - - - - 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0363" y="1488602"/>
            <a:ext cx="6442943" cy="20918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谢谢大家</a:t>
            </a:r>
            <a:endParaRPr kumimoji="1" lang="zh-CN" altLang="en-US"/>
          </a:p>
        </p:txBody>
      </p:sp>
      <p:pic>
        <p:nvPicPr>
          <p:cNvPr id="14" name="图片 13" descr="假 期 快 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9676" y="0"/>
            <a:ext cx="66192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38159" y="24381"/>
            <a:ext cx="12230100" cy="6832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04820" y="1364540"/>
            <a:ext cx="762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C000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en-US" altLang="zh-CN" sz="4400">
              <a:ln w="12700">
                <a:noFill/>
              </a:ln>
              <a:solidFill>
                <a:srgbClr val="FFC000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104820" y="3105401"/>
            <a:ext cx="762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C000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en-US" altLang="zh-CN" sz="4400">
              <a:ln w="12700">
                <a:noFill/>
              </a:ln>
              <a:solidFill>
                <a:srgbClr val="FFC000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104820" y="4575333"/>
            <a:ext cx="7620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C000"/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en-US" altLang="zh-CN" sz="4400">
              <a:ln w="12700">
                <a:noFill/>
              </a:ln>
              <a:solidFill>
                <a:srgbClr val="FFC000"/>
              </a:solidFill>
              <a:latin typeface="OPPOSans B" panose="00020600040101010101" charset="-122"/>
              <a:ea typeface="OPPOSans B" panose="00020600040101010101" charset="-122"/>
              <a:cs typeface="OPPOSans B" panose="0002060004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 rot="10800000" flipH="1">
            <a:off x="0" y="5916548"/>
            <a:ext cx="4114979" cy="513572"/>
          </a:xfrm>
          <a:custGeom>
            <a:avLst/>
            <a:gdLst>
              <a:gd name="connsiteX0" fmla="*/ 4114979 w 4114979"/>
              <a:gd name="connsiteY0" fmla="*/ 513572 h 513572"/>
              <a:gd name="connsiteX1" fmla="*/ 0 w 4114979"/>
              <a:gd name="connsiteY1" fmla="*/ 513572 h 513572"/>
              <a:gd name="connsiteX2" fmla="*/ 0 w 4114979"/>
              <a:gd name="connsiteY2" fmla="*/ 0 h 513572"/>
              <a:gd name="connsiteX3" fmla="*/ 3854911 w 4114979"/>
              <a:gd name="connsiteY3" fmla="*/ 0 h 513572"/>
            </a:gdLst>
            <a:ahLst/>
            <a:cxnLst/>
            <a:rect l="l" t="t" r="r" b="b"/>
            <a:pathLst>
              <a:path w="4114979" h="513572">
                <a:moveTo>
                  <a:pt x="4114979" y="513572"/>
                </a:moveTo>
                <a:lnTo>
                  <a:pt x="0" y="513572"/>
                </a:lnTo>
                <a:lnTo>
                  <a:pt x="0" y="0"/>
                </a:lnTo>
                <a:lnTo>
                  <a:pt x="3854911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1">
            <a:off x="-142875" y="6173334"/>
            <a:ext cx="3386112" cy="513572"/>
          </a:xfrm>
          <a:custGeom>
            <a:avLst/>
            <a:gdLst>
              <a:gd name="connsiteX0" fmla="*/ 3243236 w 3243236"/>
              <a:gd name="connsiteY0" fmla="*/ 513572 h 513572"/>
              <a:gd name="connsiteX1" fmla="*/ 0 w 3243236"/>
              <a:gd name="connsiteY1" fmla="*/ 513572 h 513572"/>
              <a:gd name="connsiteX2" fmla="*/ 0 w 3243236"/>
              <a:gd name="connsiteY2" fmla="*/ 0 h 513572"/>
              <a:gd name="connsiteX3" fmla="*/ 2983168 w 3243236"/>
              <a:gd name="connsiteY3" fmla="*/ 0 h 513572"/>
            </a:gdLst>
            <a:ahLst/>
            <a:cxnLst/>
            <a:rect l="l" t="t" r="r" b="b"/>
            <a:pathLst>
              <a:path w="3243236" h="513572">
                <a:moveTo>
                  <a:pt x="3243236" y="513572"/>
                </a:moveTo>
                <a:lnTo>
                  <a:pt x="0" y="513572"/>
                </a:lnTo>
                <a:lnTo>
                  <a:pt x="0" y="0"/>
                </a:lnTo>
                <a:lnTo>
                  <a:pt x="2983168" y="0"/>
                </a:lnTo>
                <a:close/>
              </a:path>
            </a:pathLst>
          </a:custGeom>
          <a:solidFill>
            <a:srgbClr val="FFC000"/>
          </a:solidFill>
          <a:ln w="381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1874520"/>
            <a:ext cx="5515610" cy="3974465"/>
          </a:xfrm>
          <a:prstGeom prst="homePlate">
            <a:avLst>
              <a:gd name="adj" fmla="val 2907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alpha val="34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69869" y="3343013"/>
            <a:ext cx="3327400" cy="1460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255537" y="5023524"/>
            <a:ext cx="25654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70003" y="1364591"/>
            <a:ext cx="3746043" cy="814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灵感缪斯</a:t>
            </a:r>
            <a:endParaRPr kumimoji="1" lang="en-US" altLang="zh-CN" sz="2800" b="1">
              <a:ln w="12700">
                <a:noFill/>
              </a:ln>
              <a:solidFill>
                <a:srgbClr val="E84C22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270003" y="2961887"/>
            <a:ext cx="3746043" cy="814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侧重方法与转换</a:t>
            </a:r>
            <a:endParaRPr kumimoji="1" lang="en-US" altLang="zh-CN" sz="2800" b="1">
              <a:ln w="12700">
                <a:noFill/>
              </a:ln>
              <a:solidFill>
                <a:srgbClr val="E84C22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343748" y="4575297"/>
            <a:ext cx="3746043" cy="814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学术与思想领域</a:t>
            </a:r>
            <a:endParaRPr kumimoji="1" lang="en-US" altLang="zh-CN" sz="2800" b="1">
              <a:ln w="12700">
                <a:noFill/>
              </a:ln>
              <a:solidFill>
                <a:srgbClr val="E84C22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pic>
        <p:nvPicPr>
          <p:cNvPr id="26" name="图片 25" descr="664ab5fd258e8517784dcfd45798280f58da66d3b1b09-1Bqk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-675640"/>
            <a:ext cx="4133215" cy="49599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71309" y="4956465"/>
            <a:ext cx="5501572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3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- - - - - - - - - PowerPoint  Design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18957" y="1296461"/>
            <a:ext cx="2892876" cy="13669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31271" y="220756"/>
            <a:ext cx="1945527" cy="24502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54435" y="2917835"/>
            <a:ext cx="5730079" cy="1924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灵感缪斯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03561" y="554541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8765" y="-549910"/>
            <a:ext cx="4563110" cy="7975600"/>
            <a:chOff x="3233" y="-866"/>
            <a:chExt cx="7186" cy="12560"/>
          </a:xfrm>
        </p:grpSpPr>
        <p:grpSp>
          <p:nvGrpSpPr>
            <p:cNvPr id="15" name="组合 14"/>
            <p:cNvGrpSpPr/>
            <p:nvPr/>
          </p:nvGrpSpPr>
          <p:grpSpPr>
            <a:xfrm>
              <a:off x="3233" y="668"/>
              <a:ext cx="6680" cy="11026"/>
              <a:chOff x="3233" y="668"/>
              <a:chExt cx="6680" cy="11026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3363" y="864"/>
                <a:ext cx="6351" cy="1061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3233" y="668"/>
                <a:ext cx="6681" cy="11027"/>
              </a:xfrm>
              <a:prstGeom prst="roundRect">
                <a:avLst/>
              </a:prstGeom>
              <a:noFill/>
              <a:ln>
                <a:gradFill>
                  <a:gsLst>
                    <a:gs pos="0">
                      <a:srgbClr val="FFC000"/>
                    </a:gs>
                    <a:gs pos="100000">
                      <a:srgbClr val="FFFF00">
                        <a:alpha val="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12" name="图片 11" descr="94d411c711a76d73fcee99a7beb609b86d55e3688b318-BV4k8l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7" y="-866"/>
              <a:ext cx="6942" cy="12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30350" y="6498000"/>
            <a:ext cx="12240000" cy="360000"/>
          </a:xfrm>
          <a:custGeom>
            <a:avLst/>
            <a:gdLst>
              <a:gd name="connsiteX0" fmla="*/ 0 w 12182614"/>
              <a:gd name="connsiteY0" fmla="*/ 0 h 369489"/>
              <a:gd name="connsiteX1" fmla="*/ 12182614 w 12182614"/>
              <a:gd name="connsiteY1" fmla="*/ 0 h 369489"/>
              <a:gd name="connsiteX2" fmla="*/ 12182614 w 12182614"/>
              <a:gd name="connsiteY2" fmla="*/ 369489 h 369489"/>
              <a:gd name="connsiteX3" fmla="*/ 0 w 12182614"/>
              <a:gd name="connsiteY3" fmla="*/ 369489 h 369489"/>
            </a:gdLst>
            <a:ahLst/>
            <a:cxnLst/>
            <a:rect l="l" t="t" r="r" b="b"/>
            <a:pathLst>
              <a:path w="12182614" h="369489">
                <a:moveTo>
                  <a:pt x="0" y="0"/>
                </a:moveTo>
                <a:lnTo>
                  <a:pt x="12182614" y="0"/>
                </a:lnTo>
                <a:lnTo>
                  <a:pt x="12182614" y="369489"/>
                </a:lnTo>
                <a:lnTo>
                  <a:pt x="0" y="369489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68840" y="1543715"/>
            <a:ext cx="6105072" cy="2089260"/>
          </a:xfrm>
          <a:prstGeom prst="roundRect">
            <a:avLst>
              <a:gd name="adj" fmla="val 6567"/>
            </a:avLst>
          </a:prstGeom>
          <a:solidFill>
            <a:schemeClr val="bg1"/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139700" dist="38100" dir="2700000" algn="tl" rotWithShape="0">
              <a:schemeClr val="accent2">
                <a:lumMod val="10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/>
              <a:t>若前方无路，我便踏出一条路；若天地不容，我就扭转乾坤。电影体现出偏见与包容，友情的力量，信任与支持，命运与斗争精神，亲情与教育。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74160" y="1628562"/>
            <a:ext cx="5679400" cy="447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上线时间</a:t>
            </a:r>
            <a:r>
              <a:rPr kumimoji="1" lang="en-US" altLang="zh-CN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2025</a:t>
            </a:r>
            <a:r>
              <a:rPr kumimoji="1" lang="zh-CN" altLang="en-US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年</a:t>
            </a:r>
            <a:r>
              <a:rPr kumimoji="1" lang="en-US" altLang="zh-CN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1</a:t>
            </a:r>
            <a:r>
              <a:rPr kumimoji="1" lang="zh-CN" altLang="en-US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月</a:t>
            </a:r>
            <a:r>
              <a:rPr kumimoji="1" lang="en-US" altLang="zh-CN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29</a:t>
            </a:r>
            <a:r>
              <a:rPr kumimoji="1" lang="zh-CN" altLang="en-US" sz="1600">
                <a:ln w="12700">
                  <a:noFill/>
                </a:ln>
                <a:solidFill>
                  <a:srgbClr val="DC5F00">
                    <a:alpha val="100000"/>
                  </a:srgbClr>
                </a:solidFill>
              </a:rPr>
              <a:t>日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68901" y="3832169"/>
            <a:ext cx="6105072" cy="2089260"/>
          </a:xfrm>
          <a:prstGeom prst="roundRect">
            <a:avLst>
              <a:gd name="adj" fmla="val 6567"/>
            </a:avLst>
          </a:prstGeom>
          <a:solidFill>
            <a:schemeClr val="bg1"/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>
            <a:outerShdw blurRad="139700" dist="38100" dir="2700000" algn="tl" rotWithShape="0">
              <a:schemeClr val="accent2">
                <a:lumMod val="10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t>作品背景与核心特色 以动画电影《哪吒2之魔童闹海》为灵感，网页设计聚焦神话元素与现代技术的碰撞，强调反叛命运的主题（如“我命由我不由天”）。设计采用多模块布局（首页、角色解析、影片赏析等），支持动态交互（如悬停特效、角色放大动画），让用户沉浸式探索剧情与角色细节</a:t>
            </a:r>
            <a:r>
              <a:rPr lang="zh-CN" altLang="en-US"/>
              <a:t>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33960" y="4003462"/>
            <a:ext cx="3456900" cy="4472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集体出行安全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3086" y="4537588"/>
            <a:ext cx="3440300" cy="11566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集体外出时，要听从老师或带队人员指挥，排队行走。不随意离开队伍，确保集体行动安全有序。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47230" y="412115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>
                <a:solidFill>
                  <a:srgbClr val="FFFFFF"/>
                </a:solidFill>
              </a:rPr>
              <a:t>哪吒之魔童闹海</a:t>
            </a:r>
            <a:endParaRPr kumimoji="1" lang="zh-CN" altLang="en-US" sz="2000">
              <a:solidFill>
                <a:srgbClr val="FFFFFF"/>
              </a:solidFill>
            </a:endParaRPr>
          </a:p>
        </p:txBody>
      </p:sp>
      <p:pic>
        <p:nvPicPr>
          <p:cNvPr id="22" name="图片 21" descr="upload_post_object_v2_4844652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02" y="542651"/>
            <a:ext cx="3456905" cy="57960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9296" y="2515090"/>
            <a:ext cx="559381" cy="55937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60000">
                <a:schemeClr val="accent1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97619" y="2673412"/>
            <a:ext cx="242736" cy="24273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99293" y="3428170"/>
            <a:ext cx="1600198" cy="2211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别人的看法都是狗屁，你是谁只有你自己说了算，这是爹教给我的道理。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10001" y="3074460"/>
            <a:ext cx="1600198" cy="22103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  <a:p>
            <a:pPr algn="l">
              <a:lnSpc>
                <a:spcPct val="150000"/>
              </a:lnSpc>
            </a:pPr>
            <a:r>
              <a:rPr kumimoji="1" lang="zh-CN" altLang="en-US"/>
              <a:t>若前方无路，我便踏出一条路；若天地不容，我便扭转这乾坤！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30052" y="3176648"/>
            <a:ext cx="1614947" cy="958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不认命就是哪吒的命！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9125540">
            <a:off x="3845311" y="2408336"/>
            <a:ext cx="784013" cy="772888"/>
          </a:xfrm>
          <a:prstGeom prst="arc">
            <a:avLst>
              <a:gd name="adj1" fmla="val 16200000"/>
              <a:gd name="adj2" fmla="val 9646559"/>
            </a:avLst>
          </a:prstGeom>
          <a:noFill/>
          <a:ln w="76200" cap="rnd">
            <a:gradFill>
              <a:gsLst>
                <a:gs pos="20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120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117603" y="2686162"/>
            <a:ext cx="239429" cy="20961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种子萌发到参天大树</a:t>
            </a:r>
            <a:endParaRPr kumimoji="1" lang="zh-CN" altLang="en-US"/>
          </a:p>
        </p:txBody>
      </p:sp>
      <p:pic>
        <p:nvPicPr>
          <p:cNvPr id="25" name="图片 24" descr="be5d4faa7576c2c343a6d8b8b6f5ab69ae3f56308c293-F47Px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5921" y="198671"/>
            <a:ext cx="4065905" cy="4820920"/>
          </a:xfrm>
          <a:prstGeom prst="rect">
            <a:avLst/>
          </a:prstGeom>
        </p:spPr>
      </p:pic>
      <p:pic>
        <p:nvPicPr>
          <p:cNvPr id="24" name="图片 23" descr="upload_post_object_v2_3544798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53" y="2269746"/>
            <a:ext cx="1419225" cy="906925"/>
          </a:xfrm>
          <a:prstGeom prst="rect">
            <a:avLst/>
          </a:prstGeom>
        </p:spPr>
      </p:pic>
      <p:pic>
        <p:nvPicPr>
          <p:cNvPr id="26" name="图片 25" descr="upload_post_object_v2_1414369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681" y="1544236"/>
            <a:ext cx="2153235" cy="1775502"/>
          </a:xfrm>
          <a:prstGeom prst="rect">
            <a:avLst/>
          </a:prstGeom>
        </p:spPr>
      </p:pic>
      <p:pic>
        <p:nvPicPr>
          <p:cNvPr id="28" name="图片 27" descr="upload_post_object_v2_9653845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734" y="1466850"/>
            <a:ext cx="2528134" cy="1852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673934"/>
            <a:ext cx="12192000" cy="184066"/>
          </a:xfrm>
          <a:custGeom>
            <a:avLst/>
            <a:gdLst>
              <a:gd name="connsiteX0" fmla="*/ 176164 w 12192000"/>
              <a:gd name="connsiteY0" fmla="*/ 0 h 184066"/>
              <a:gd name="connsiteX1" fmla="*/ 12015836 w 12192000"/>
              <a:gd name="connsiteY1" fmla="*/ 0 h 184066"/>
              <a:gd name="connsiteX2" fmla="*/ 12192000 w 12192000"/>
              <a:gd name="connsiteY2" fmla="*/ 176164 h 184066"/>
              <a:gd name="connsiteX3" fmla="*/ 12192000 w 12192000"/>
              <a:gd name="connsiteY3" fmla="*/ 184066 h 184066"/>
              <a:gd name="connsiteX4" fmla="*/ 0 w 12192000"/>
              <a:gd name="connsiteY4" fmla="*/ 184066 h 184066"/>
              <a:gd name="connsiteX5" fmla="*/ 0 w 12192000"/>
              <a:gd name="connsiteY5" fmla="*/ 176164 h 184066"/>
              <a:gd name="connsiteX6" fmla="*/ 176164 w 12192000"/>
              <a:gd name="connsiteY6" fmla="*/ 0 h 184066"/>
            </a:gdLst>
            <a:ahLst/>
            <a:cxnLst/>
            <a:rect l="l" t="t" r="r" b="b"/>
            <a:pathLst>
              <a:path w="12192000" h="184066">
                <a:moveTo>
                  <a:pt x="176164" y="0"/>
                </a:moveTo>
                <a:lnTo>
                  <a:pt x="12015836" y="0"/>
                </a:lnTo>
                <a:cubicBezTo>
                  <a:pt x="12113129" y="0"/>
                  <a:pt x="12192000" y="78871"/>
                  <a:pt x="12192000" y="176164"/>
                </a:cubicBezTo>
                <a:lnTo>
                  <a:pt x="12192000" y="184066"/>
                </a:lnTo>
                <a:lnTo>
                  <a:pt x="0" y="184066"/>
                </a:lnTo>
                <a:lnTo>
                  <a:pt x="0" y="176164"/>
                </a:lnTo>
                <a:cubicBezTo>
                  <a:pt x="0" y="78871"/>
                  <a:pt x="78871" y="0"/>
                  <a:pt x="17616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72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22024" y="1320346"/>
            <a:ext cx="5096717" cy="1438370"/>
          </a:xfrm>
          <a:prstGeom prst="roundRect">
            <a:avLst>
              <a:gd name="adj" fmla="val 669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177161">
            <a:off x="5329387" y="1772154"/>
            <a:ext cx="477082" cy="622008"/>
          </a:xfrm>
          <a:prstGeom prst="triangle">
            <a:avLst>
              <a:gd name="adj" fmla="val 89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22024" y="4797764"/>
            <a:ext cx="5096717" cy="1489170"/>
          </a:xfrm>
          <a:prstGeom prst="roundRect">
            <a:avLst>
              <a:gd name="adj" fmla="val 669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7592748">
            <a:off x="5288900" y="5331851"/>
            <a:ext cx="477082" cy="622008"/>
          </a:xfrm>
          <a:prstGeom prst="triangle">
            <a:avLst>
              <a:gd name="adj" fmla="val 2742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75266" y="2963805"/>
            <a:ext cx="5096717" cy="1603470"/>
          </a:xfrm>
          <a:prstGeom prst="roundRect">
            <a:avLst>
              <a:gd name="adj" fmla="val 6694"/>
            </a:avLst>
          </a:pr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9609" y="1409334"/>
            <a:ext cx="4805522" cy="4805522"/>
          </a:xfrm>
          <a:prstGeom prst="ellipse">
            <a:avLst/>
          </a:prstGeom>
          <a:noFill/>
          <a:ln w="19050" cap="sq">
            <a:gradFill>
              <a:gsLst>
                <a:gs pos="45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02138" y="1932466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42780" y="3670503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02138" y="5382626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850552" y="1320347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290417" y="1502374"/>
            <a:ext cx="260474" cy="226201"/>
          </a:xfrm>
          <a:custGeom>
            <a:avLst/>
            <a:gdLst>
              <a:gd name="connsiteX0" fmla="*/ 275163 w 614346"/>
              <a:gd name="connsiteY0" fmla="*/ 452676 h 533511"/>
              <a:gd name="connsiteX1" fmla="*/ 258996 w 614346"/>
              <a:gd name="connsiteY1" fmla="*/ 468843 h 533511"/>
              <a:gd name="connsiteX2" fmla="*/ 275163 w 614346"/>
              <a:gd name="connsiteY2" fmla="*/ 485010 h 533511"/>
              <a:gd name="connsiteX3" fmla="*/ 355998 w 614346"/>
              <a:gd name="connsiteY3" fmla="*/ 485010 h 533511"/>
              <a:gd name="connsiteX4" fmla="*/ 372165 w 614346"/>
              <a:gd name="connsiteY4" fmla="*/ 468843 h 533511"/>
              <a:gd name="connsiteX5" fmla="*/ 355998 w 614346"/>
              <a:gd name="connsiteY5" fmla="*/ 452676 h 533511"/>
              <a:gd name="connsiteX6" fmla="*/ 250914 w 614346"/>
              <a:gd name="connsiteY6" fmla="*/ 286964 h 533511"/>
              <a:gd name="connsiteX7" fmla="*/ 230704 w 614346"/>
              <a:gd name="connsiteY7" fmla="*/ 307172 h 533511"/>
              <a:gd name="connsiteX8" fmla="*/ 250914 w 614346"/>
              <a:gd name="connsiteY8" fmla="*/ 327381 h 533511"/>
              <a:gd name="connsiteX9" fmla="*/ 331749 w 614346"/>
              <a:gd name="connsiteY9" fmla="*/ 327381 h 533511"/>
              <a:gd name="connsiteX10" fmla="*/ 351957 w 614346"/>
              <a:gd name="connsiteY10" fmla="*/ 307172 h 533511"/>
              <a:gd name="connsiteX11" fmla="*/ 331749 w 614346"/>
              <a:gd name="connsiteY11" fmla="*/ 286964 h 533511"/>
              <a:gd name="connsiteX12" fmla="*/ 250914 w 614346"/>
              <a:gd name="connsiteY12" fmla="*/ 206129 h 533511"/>
              <a:gd name="connsiteX13" fmla="*/ 230704 w 614346"/>
              <a:gd name="connsiteY13" fmla="*/ 226337 h 533511"/>
              <a:gd name="connsiteX14" fmla="*/ 250914 w 614346"/>
              <a:gd name="connsiteY14" fmla="*/ 246546 h 533511"/>
              <a:gd name="connsiteX15" fmla="*/ 380250 w 614346"/>
              <a:gd name="connsiteY15" fmla="*/ 246546 h 533511"/>
              <a:gd name="connsiteX16" fmla="*/ 400458 w 614346"/>
              <a:gd name="connsiteY16" fmla="*/ 226337 h 533511"/>
              <a:gd name="connsiteX17" fmla="*/ 380250 w 614346"/>
              <a:gd name="connsiteY17" fmla="*/ 206129 h 533511"/>
              <a:gd name="connsiteX18" fmla="*/ 210496 w 614346"/>
              <a:gd name="connsiteY18" fmla="*/ 161669 h 533511"/>
              <a:gd name="connsiteX19" fmla="*/ 404500 w 614346"/>
              <a:gd name="connsiteY19" fmla="*/ 161669 h 533511"/>
              <a:gd name="connsiteX20" fmla="*/ 436834 w 614346"/>
              <a:gd name="connsiteY20" fmla="*/ 194003 h 533511"/>
              <a:gd name="connsiteX21" fmla="*/ 436834 w 614346"/>
              <a:gd name="connsiteY21" fmla="*/ 363758 h 533511"/>
              <a:gd name="connsiteX22" fmla="*/ 428751 w 614346"/>
              <a:gd name="connsiteY22" fmla="*/ 371840 h 533511"/>
              <a:gd name="connsiteX23" fmla="*/ 186246 w 614346"/>
              <a:gd name="connsiteY23" fmla="*/ 371840 h 533511"/>
              <a:gd name="connsiteX24" fmla="*/ 178162 w 614346"/>
              <a:gd name="connsiteY24" fmla="*/ 363758 h 533511"/>
              <a:gd name="connsiteX25" fmla="*/ 178162 w 614346"/>
              <a:gd name="connsiteY25" fmla="*/ 194003 h 533511"/>
              <a:gd name="connsiteX26" fmla="*/ 210496 w 614346"/>
              <a:gd name="connsiteY26" fmla="*/ 161669 h 533511"/>
              <a:gd name="connsiteX27" fmla="*/ 113493 w 614346"/>
              <a:gd name="connsiteY27" fmla="*/ 129336 h 533511"/>
              <a:gd name="connsiteX28" fmla="*/ 97326 w 614346"/>
              <a:gd name="connsiteY28" fmla="*/ 145503 h 533511"/>
              <a:gd name="connsiteX29" fmla="*/ 97326 w 614346"/>
              <a:gd name="connsiteY29" fmla="*/ 404175 h 533511"/>
              <a:gd name="connsiteX30" fmla="*/ 517668 w 614346"/>
              <a:gd name="connsiteY30" fmla="*/ 404175 h 533511"/>
              <a:gd name="connsiteX31" fmla="*/ 517668 w 614346"/>
              <a:gd name="connsiteY31" fmla="*/ 145503 h 533511"/>
              <a:gd name="connsiteX32" fmla="*/ 501501 w 614346"/>
              <a:gd name="connsiteY32" fmla="*/ 129336 h 533511"/>
              <a:gd name="connsiteX33" fmla="*/ 242829 w 614346"/>
              <a:gd name="connsiteY33" fmla="*/ 48501 h 533511"/>
              <a:gd name="connsiteX34" fmla="*/ 242829 w 614346"/>
              <a:gd name="connsiteY34" fmla="*/ 80835 h 533511"/>
              <a:gd name="connsiteX35" fmla="*/ 372165 w 614346"/>
              <a:gd name="connsiteY35" fmla="*/ 80835 h 533511"/>
              <a:gd name="connsiteX36" fmla="*/ 372165 w 614346"/>
              <a:gd name="connsiteY36" fmla="*/ 48501 h 533511"/>
              <a:gd name="connsiteX37" fmla="*/ 242505 w 614346"/>
              <a:gd name="connsiteY37" fmla="*/ 0 h 533511"/>
              <a:gd name="connsiteX38" fmla="*/ 371841 w 614346"/>
              <a:gd name="connsiteY38" fmla="*/ 0 h 533511"/>
              <a:gd name="connsiteX39" fmla="*/ 420342 w 614346"/>
              <a:gd name="connsiteY39" fmla="*/ 48501 h 533511"/>
              <a:gd name="connsiteX40" fmla="*/ 420342 w 614346"/>
              <a:gd name="connsiteY40" fmla="*/ 80835 h 533511"/>
              <a:gd name="connsiteX41" fmla="*/ 501177 w 614346"/>
              <a:gd name="connsiteY41" fmla="*/ 80835 h 533511"/>
              <a:gd name="connsiteX42" fmla="*/ 565845 w 614346"/>
              <a:gd name="connsiteY42" fmla="*/ 145503 h 533511"/>
              <a:gd name="connsiteX43" fmla="*/ 565845 w 614346"/>
              <a:gd name="connsiteY43" fmla="*/ 380895 h 533511"/>
              <a:gd name="connsiteX44" fmla="*/ 608687 w 614346"/>
              <a:gd name="connsiteY44" fmla="*/ 404661 h 533511"/>
              <a:gd name="connsiteX45" fmla="*/ 611598 w 614346"/>
              <a:gd name="connsiteY45" fmla="*/ 406277 h 533511"/>
              <a:gd name="connsiteX46" fmla="*/ 614346 w 614346"/>
              <a:gd name="connsiteY46" fmla="*/ 412260 h 533511"/>
              <a:gd name="connsiteX47" fmla="*/ 614346 w 614346"/>
              <a:gd name="connsiteY47" fmla="*/ 501177 h 533511"/>
              <a:gd name="connsiteX48" fmla="*/ 582012 w 614346"/>
              <a:gd name="connsiteY48" fmla="*/ 533511 h 533511"/>
              <a:gd name="connsiteX49" fmla="*/ 32334 w 614346"/>
              <a:gd name="connsiteY49" fmla="*/ 533511 h 533511"/>
              <a:gd name="connsiteX50" fmla="*/ 0 w 614346"/>
              <a:gd name="connsiteY50" fmla="*/ 501177 h 533511"/>
              <a:gd name="connsiteX51" fmla="*/ 0 w 614346"/>
              <a:gd name="connsiteY51" fmla="*/ 412260 h 533511"/>
              <a:gd name="connsiteX52" fmla="*/ 2748 w 614346"/>
              <a:gd name="connsiteY52" fmla="*/ 406277 h 533511"/>
              <a:gd name="connsiteX53" fmla="*/ 5659 w 614346"/>
              <a:gd name="connsiteY53" fmla="*/ 404661 h 533511"/>
              <a:gd name="connsiteX54" fmla="*/ 48501 w 614346"/>
              <a:gd name="connsiteY54" fmla="*/ 380895 h 533511"/>
              <a:gd name="connsiteX55" fmla="*/ 48501 w 614346"/>
              <a:gd name="connsiteY55" fmla="*/ 145503 h 533511"/>
              <a:gd name="connsiteX56" fmla="*/ 113169 w 614346"/>
              <a:gd name="connsiteY56" fmla="*/ 80835 h 533511"/>
              <a:gd name="connsiteX57" fmla="*/ 194004 w 614346"/>
              <a:gd name="connsiteY57" fmla="*/ 80835 h 533511"/>
              <a:gd name="connsiteX58" fmla="*/ 194004 w 614346"/>
              <a:gd name="connsiteY58" fmla="*/ 48501 h 533511"/>
              <a:gd name="connsiteX59" fmla="*/ 242505 w 614346"/>
              <a:gd name="connsiteY59" fmla="*/ 0 h 533511"/>
            </a:gdLst>
            <a:ahLst/>
            <a:cxnLst/>
            <a:rect l="l" t="t" r="r" b="b"/>
            <a:pathLst>
              <a:path w="614346" h="533511">
                <a:moveTo>
                  <a:pt x="275163" y="452676"/>
                </a:moveTo>
                <a:cubicBezTo>
                  <a:pt x="266238" y="452676"/>
                  <a:pt x="258996" y="459919"/>
                  <a:pt x="258996" y="468843"/>
                </a:cubicBezTo>
                <a:cubicBezTo>
                  <a:pt x="258996" y="477768"/>
                  <a:pt x="266238" y="485010"/>
                  <a:pt x="275163" y="485010"/>
                </a:cubicBezTo>
                <a:lnTo>
                  <a:pt x="355998" y="485010"/>
                </a:lnTo>
                <a:cubicBezTo>
                  <a:pt x="364921" y="485010"/>
                  <a:pt x="372165" y="477768"/>
                  <a:pt x="372165" y="468843"/>
                </a:cubicBezTo>
                <a:cubicBezTo>
                  <a:pt x="372165" y="459919"/>
                  <a:pt x="364921" y="452676"/>
                  <a:pt x="355998" y="452676"/>
                </a:cubicBezTo>
                <a:close/>
                <a:moveTo>
                  <a:pt x="250914" y="286964"/>
                </a:moveTo>
                <a:cubicBezTo>
                  <a:pt x="239758" y="286964"/>
                  <a:pt x="230704" y="296017"/>
                  <a:pt x="230704" y="307172"/>
                </a:cubicBezTo>
                <a:cubicBezTo>
                  <a:pt x="230704" y="318327"/>
                  <a:pt x="239758" y="327381"/>
                  <a:pt x="250914" y="327381"/>
                </a:cubicBezTo>
                <a:lnTo>
                  <a:pt x="331749" y="327381"/>
                </a:lnTo>
                <a:cubicBezTo>
                  <a:pt x="342904" y="327381"/>
                  <a:pt x="351957" y="318327"/>
                  <a:pt x="351957" y="307172"/>
                </a:cubicBezTo>
                <a:cubicBezTo>
                  <a:pt x="351957" y="296017"/>
                  <a:pt x="342904" y="286964"/>
                  <a:pt x="331749" y="286964"/>
                </a:cubicBezTo>
                <a:close/>
                <a:moveTo>
                  <a:pt x="250914" y="206129"/>
                </a:moveTo>
                <a:cubicBezTo>
                  <a:pt x="239758" y="206129"/>
                  <a:pt x="230704" y="215182"/>
                  <a:pt x="230704" y="226337"/>
                </a:cubicBezTo>
                <a:cubicBezTo>
                  <a:pt x="230704" y="237492"/>
                  <a:pt x="239758" y="246546"/>
                  <a:pt x="250914" y="246546"/>
                </a:cubicBezTo>
                <a:lnTo>
                  <a:pt x="380250" y="246546"/>
                </a:lnTo>
                <a:cubicBezTo>
                  <a:pt x="391405" y="246546"/>
                  <a:pt x="400458" y="237492"/>
                  <a:pt x="400458" y="226337"/>
                </a:cubicBezTo>
                <a:cubicBezTo>
                  <a:pt x="400458" y="215182"/>
                  <a:pt x="391405" y="206129"/>
                  <a:pt x="380250" y="206129"/>
                </a:cubicBezTo>
                <a:close/>
                <a:moveTo>
                  <a:pt x="210496" y="161669"/>
                </a:moveTo>
                <a:lnTo>
                  <a:pt x="404500" y="161669"/>
                </a:lnTo>
                <a:cubicBezTo>
                  <a:pt x="422364" y="161669"/>
                  <a:pt x="436834" y="176139"/>
                  <a:pt x="436834" y="194003"/>
                </a:cubicBezTo>
                <a:lnTo>
                  <a:pt x="436834" y="363758"/>
                </a:lnTo>
                <a:cubicBezTo>
                  <a:pt x="436834" y="368218"/>
                  <a:pt x="433212" y="371840"/>
                  <a:pt x="428751" y="371840"/>
                </a:cubicBezTo>
                <a:lnTo>
                  <a:pt x="186246" y="371840"/>
                </a:lnTo>
                <a:cubicBezTo>
                  <a:pt x="181784" y="371840"/>
                  <a:pt x="178162" y="368218"/>
                  <a:pt x="178162" y="363758"/>
                </a:cubicBezTo>
                <a:lnTo>
                  <a:pt x="178162" y="194003"/>
                </a:lnTo>
                <a:cubicBezTo>
                  <a:pt x="178162" y="176139"/>
                  <a:pt x="192631" y="161669"/>
                  <a:pt x="210496" y="161669"/>
                </a:cubicBezTo>
                <a:close/>
                <a:moveTo>
                  <a:pt x="113493" y="129336"/>
                </a:moveTo>
                <a:cubicBezTo>
                  <a:pt x="104568" y="129336"/>
                  <a:pt x="97326" y="136579"/>
                  <a:pt x="97326" y="145503"/>
                </a:cubicBezTo>
                <a:lnTo>
                  <a:pt x="97326" y="404175"/>
                </a:lnTo>
                <a:lnTo>
                  <a:pt x="517668" y="404175"/>
                </a:lnTo>
                <a:lnTo>
                  <a:pt x="517668" y="145503"/>
                </a:lnTo>
                <a:cubicBezTo>
                  <a:pt x="517668" y="136579"/>
                  <a:pt x="510424" y="129336"/>
                  <a:pt x="501501" y="129336"/>
                </a:cubicBezTo>
                <a:close/>
                <a:moveTo>
                  <a:pt x="242829" y="48501"/>
                </a:moveTo>
                <a:lnTo>
                  <a:pt x="242829" y="80835"/>
                </a:lnTo>
                <a:lnTo>
                  <a:pt x="372165" y="80835"/>
                </a:lnTo>
                <a:lnTo>
                  <a:pt x="372165" y="48501"/>
                </a:lnTo>
                <a:close/>
                <a:moveTo>
                  <a:pt x="242505" y="0"/>
                </a:moveTo>
                <a:lnTo>
                  <a:pt x="371841" y="0"/>
                </a:lnTo>
                <a:cubicBezTo>
                  <a:pt x="398630" y="0"/>
                  <a:pt x="420342" y="21712"/>
                  <a:pt x="420342" y="48501"/>
                </a:cubicBezTo>
                <a:lnTo>
                  <a:pt x="420342" y="80835"/>
                </a:lnTo>
                <a:lnTo>
                  <a:pt x="501177" y="80835"/>
                </a:lnTo>
                <a:cubicBezTo>
                  <a:pt x="536890" y="80835"/>
                  <a:pt x="565845" y="109790"/>
                  <a:pt x="565845" y="145503"/>
                </a:cubicBezTo>
                <a:lnTo>
                  <a:pt x="565845" y="380895"/>
                </a:lnTo>
                <a:lnTo>
                  <a:pt x="608687" y="404661"/>
                </a:lnTo>
                <a:cubicBezTo>
                  <a:pt x="609755" y="405000"/>
                  <a:pt x="610741" y="405550"/>
                  <a:pt x="611598" y="406277"/>
                </a:cubicBezTo>
                <a:cubicBezTo>
                  <a:pt x="613312" y="407797"/>
                  <a:pt x="614298" y="409963"/>
                  <a:pt x="614346" y="412260"/>
                </a:cubicBezTo>
                <a:lnTo>
                  <a:pt x="614346" y="501177"/>
                </a:lnTo>
                <a:cubicBezTo>
                  <a:pt x="614346" y="519042"/>
                  <a:pt x="599876" y="533511"/>
                  <a:pt x="582012" y="533511"/>
                </a:cubicBezTo>
                <a:lnTo>
                  <a:pt x="32334" y="533511"/>
                </a:lnTo>
                <a:cubicBezTo>
                  <a:pt x="14469" y="533511"/>
                  <a:pt x="0" y="519042"/>
                  <a:pt x="0" y="501177"/>
                </a:cubicBezTo>
                <a:lnTo>
                  <a:pt x="0" y="412260"/>
                </a:lnTo>
                <a:cubicBezTo>
                  <a:pt x="64" y="409980"/>
                  <a:pt x="1050" y="407813"/>
                  <a:pt x="2748" y="406277"/>
                </a:cubicBezTo>
                <a:cubicBezTo>
                  <a:pt x="3654" y="405615"/>
                  <a:pt x="4623" y="405080"/>
                  <a:pt x="5659" y="404661"/>
                </a:cubicBezTo>
                <a:lnTo>
                  <a:pt x="48501" y="380895"/>
                </a:lnTo>
                <a:lnTo>
                  <a:pt x="48501" y="145503"/>
                </a:lnTo>
                <a:cubicBezTo>
                  <a:pt x="48501" y="109790"/>
                  <a:pt x="77455" y="80835"/>
                  <a:pt x="113169" y="80835"/>
                </a:cubicBezTo>
                <a:lnTo>
                  <a:pt x="194004" y="80835"/>
                </a:lnTo>
                <a:lnTo>
                  <a:pt x="194004" y="48501"/>
                </a:lnTo>
                <a:cubicBezTo>
                  <a:pt x="194004" y="21712"/>
                  <a:pt x="215716" y="0"/>
                  <a:pt x="24250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850552" y="4780572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405512" y="2960567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861746" y="3183835"/>
            <a:ext cx="274064" cy="241503"/>
          </a:xfrm>
          <a:custGeom>
            <a:avLst/>
            <a:gdLst>
              <a:gd name="connsiteX0" fmla="*/ 387040 w 681631"/>
              <a:gd name="connsiteY0" fmla="*/ 518313 h 600649"/>
              <a:gd name="connsiteX1" fmla="*/ 398517 w 681631"/>
              <a:gd name="connsiteY1" fmla="*/ 518313 h 600649"/>
              <a:gd name="connsiteX2" fmla="*/ 444756 w 681631"/>
              <a:gd name="connsiteY2" fmla="*/ 564876 h 600649"/>
              <a:gd name="connsiteX3" fmla="*/ 444802 w 681631"/>
              <a:gd name="connsiteY3" fmla="*/ 564923 h 600649"/>
              <a:gd name="connsiteX4" fmla="*/ 444756 w 681631"/>
              <a:gd name="connsiteY4" fmla="*/ 576353 h 600649"/>
              <a:gd name="connsiteX5" fmla="*/ 428589 w 681631"/>
              <a:gd name="connsiteY5" fmla="*/ 592520 h 600649"/>
              <a:gd name="connsiteX6" fmla="*/ 423738 w 681631"/>
              <a:gd name="connsiteY6" fmla="*/ 594784 h 600649"/>
              <a:gd name="connsiteX7" fmla="*/ 373460 w 681631"/>
              <a:gd name="connsiteY7" fmla="*/ 600604 h 600649"/>
              <a:gd name="connsiteX8" fmla="*/ 371930 w 681631"/>
              <a:gd name="connsiteY8" fmla="*/ 600619 h 600649"/>
              <a:gd name="connsiteX9" fmla="*/ 364567 w 681631"/>
              <a:gd name="connsiteY9" fmla="*/ 591873 h 600649"/>
              <a:gd name="connsiteX10" fmla="*/ 368609 w 681631"/>
              <a:gd name="connsiteY10" fmla="*/ 539655 h 600649"/>
              <a:gd name="connsiteX11" fmla="*/ 370873 w 681631"/>
              <a:gd name="connsiteY11" fmla="*/ 534480 h 600649"/>
              <a:gd name="connsiteX12" fmla="*/ 121255 w 681631"/>
              <a:gd name="connsiteY12" fmla="*/ 376529 h 600649"/>
              <a:gd name="connsiteX13" fmla="*/ 412261 w 681631"/>
              <a:gd name="connsiteY13" fmla="*/ 376529 h 600649"/>
              <a:gd name="connsiteX14" fmla="*/ 432469 w 681631"/>
              <a:gd name="connsiteY14" fmla="*/ 396739 h 600649"/>
              <a:gd name="connsiteX15" fmla="*/ 412261 w 681631"/>
              <a:gd name="connsiteY15" fmla="*/ 416947 h 600649"/>
              <a:gd name="connsiteX16" fmla="*/ 121255 w 681631"/>
              <a:gd name="connsiteY16" fmla="*/ 416947 h 600649"/>
              <a:gd name="connsiteX17" fmla="*/ 101045 w 681631"/>
              <a:gd name="connsiteY17" fmla="*/ 396739 h 600649"/>
              <a:gd name="connsiteX18" fmla="*/ 121255 w 681631"/>
              <a:gd name="connsiteY18" fmla="*/ 376529 h 600649"/>
              <a:gd name="connsiteX19" fmla="*/ 557600 w 681631"/>
              <a:gd name="connsiteY19" fmla="*/ 347106 h 600649"/>
              <a:gd name="connsiteX20" fmla="*/ 569079 w 681631"/>
              <a:gd name="connsiteY20" fmla="*/ 347106 h 600649"/>
              <a:gd name="connsiteX21" fmla="*/ 615479 w 681631"/>
              <a:gd name="connsiteY21" fmla="*/ 393504 h 600649"/>
              <a:gd name="connsiteX22" fmla="*/ 615318 w 681631"/>
              <a:gd name="connsiteY22" fmla="*/ 404822 h 600649"/>
              <a:gd name="connsiteX23" fmla="*/ 485982 w 681631"/>
              <a:gd name="connsiteY23" fmla="*/ 534157 h 600649"/>
              <a:gd name="connsiteX24" fmla="*/ 485634 w 681631"/>
              <a:gd name="connsiteY24" fmla="*/ 534514 h 600649"/>
              <a:gd name="connsiteX25" fmla="*/ 474664 w 681631"/>
              <a:gd name="connsiteY25" fmla="*/ 534157 h 600649"/>
              <a:gd name="connsiteX26" fmla="*/ 428265 w 681631"/>
              <a:gd name="connsiteY26" fmla="*/ 487758 h 600649"/>
              <a:gd name="connsiteX27" fmla="*/ 427918 w 681631"/>
              <a:gd name="connsiteY27" fmla="*/ 487403 h 600649"/>
              <a:gd name="connsiteX28" fmla="*/ 428265 w 681631"/>
              <a:gd name="connsiteY28" fmla="*/ 476442 h 600649"/>
              <a:gd name="connsiteX29" fmla="*/ 282925 w 681631"/>
              <a:gd name="connsiteY29" fmla="*/ 295047 h 600649"/>
              <a:gd name="connsiteX30" fmla="*/ 476928 w 681631"/>
              <a:gd name="connsiteY30" fmla="*/ 295047 h 600649"/>
              <a:gd name="connsiteX31" fmla="*/ 497137 w 681631"/>
              <a:gd name="connsiteY31" fmla="*/ 315257 h 600649"/>
              <a:gd name="connsiteX32" fmla="*/ 476928 w 681631"/>
              <a:gd name="connsiteY32" fmla="*/ 335466 h 600649"/>
              <a:gd name="connsiteX33" fmla="*/ 282925 w 681631"/>
              <a:gd name="connsiteY33" fmla="*/ 335466 h 600649"/>
              <a:gd name="connsiteX34" fmla="*/ 262715 w 681631"/>
              <a:gd name="connsiteY34" fmla="*/ 315257 h 600649"/>
              <a:gd name="connsiteX35" fmla="*/ 282925 w 681631"/>
              <a:gd name="connsiteY35" fmla="*/ 295047 h 600649"/>
              <a:gd name="connsiteX36" fmla="*/ 621184 w 681631"/>
              <a:gd name="connsiteY36" fmla="*/ 283197 h 600649"/>
              <a:gd name="connsiteX37" fmla="*/ 632615 w 681631"/>
              <a:gd name="connsiteY37" fmla="*/ 283246 h 600649"/>
              <a:gd name="connsiteX38" fmla="*/ 679015 w 681631"/>
              <a:gd name="connsiteY38" fmla="*/ 329646 h 600649"/>
              <a:gd name="connsiteX39" fmla="*/ 679339 w 681631"/>
              <a:gd name="connsiteY39" fmla="*/ 329646 h 600649"/>
              <a:gd name="connsiteX40" fmla="*/ 679680 w 681631"/>
              <a:gd name="connsiteY40" fmla="*/ 330000 h 600649"/>
              <a:gd name="connsiteX41" fmla="*/ 679015 w 681631"/>
              <a:gd name="connsiteY41" fmla="*/ 340962 h 600649"/>
              <a:gd name="connsiteX42" fmla="*/ 654602 w 681631"/>
              <a:gd name="connsiteY42" fmla="*/ 365374 h 600649"/>
              <a:gd name="connsiteX43" fmla="*/ 654256 w 681631"/>
              <a:gd name="connsiteY43" fmla="*/ 365731 h 600649"/>
              <a:gd name="connsiteX44" fmla="*/ 643286 w 681631"/>
              <a:gd name="connsiteY44" fmla="*/ 365374 h 600649"/>
              <a:gd name="connsiteX45" fmla="*/ 596887 w 681631"/>
              <a:gd name="connsiteY45" fmla="*/ 318974 h 600649"/>
              <a:gd name="connsiteX46" fmla="*/ 596539 w 681631"/>
              <a:gd name="connsiteY46" fmla="*/ 318620 h 600649"/>
              <a:gd name="connsiteX47" fmla="*/ 596887 w 681631"/>
              <a:gd name="connsiteY47" fmla="*/ 307658 h 600649"/>
              <a:gd name="connsiteX48" fmla="*/ 621138 w 681631"/>
              <a:gd name="connsiteY48" fmla="*/ 283246 h 600649"/>
              <a:gd name="connsiteX49" fmla="*/ 621184 w 681631"/>
              <a:gd name="connsiteY49" fmla="*/ 283197 h 600649"/>
              <a:gd name="connsiteX50" fmla="*/ 476928 w 681631"/>
              <a:gd name="connsiteY50" fmla="*/ 214212 h 600649"/>
              <a:gd name="connsiteX51" fmla="*/ 477584 w 681631"/>
              <a:gd name="connsiteY51" fmla="*/ 214229 h 600649"/>
              <a:gd name="connsiteX52" fmla="*/ 497137 w 681631"/>
              <a:gd name="connsiteY52" fmla="*/ 235069 h 600649"/>
              <a:gd name="connsiteX53" fmla="*/ 476928 w 681631"/>
              <a:gd name="connsiteY53" fmla="*/ 255277 h 600649"/>
              <a:gd name="connsiteX54" fmla="*/ 282925 w 681631"/>
              <a:gd name="connsiteY54" fmla="*/ 255277 h 600649"/>
              <a:gd name="connsiteX55" fmla="*/ 262715 w 681631"/>
              <a:gd name="connsiteY55" fmla="*/ 235069 h 600649"/>
              <a:gd name="connsiteX56" fmla="*/ 282925 w 681631"/>
              <a:gd name="connsiteY56" fmla="*/ 214859 h 600649"/>
              <a:gd name="connsiteX57" fmla="*/ 476928 w 681631"/>
              <a:gd name="connsiteY57" fmla="*/ 214859 h 600649"/>
              <a:gd name="connsiteX58" fmla="*/ 129338 w 681631"/>
              <a:gd name="connsiteY58" fmla="*/ 210171 h 600649"/>
              <a:gd name="connsiteX59" fmla="*/ 194005 w 681631"/>
              <a:gd name="connsiteY59" fmla="*/ 210171 h 600649"/>
              <a:gd name="connsiteX60" fmla="*/ 210172 w 681631"/>
              <a:gd name="connsiteY60" fmla="*/ 226338 h 600649"/>
              <a:gd name="connsiteX61" fmla="*/ 210172 w 681631"/>
              <a:gd name="connsiteY61" fmla="*/ 307173 h 600649"/>
              <a:gd name="connsiteX62" fmla="*/ 194005 w 681631"/>
              <a:gd name="connsiteY62" fmla="*/ 323340 h 600649"/>
              <a:gd name="connsiteX63" fmla="*/ 129338 w 681631"/>
              <a:gd name="connsiteY63" fmla="*/ 323340 h 600649"/>
              <a:gd name="connsiteX64" fmla="*/ 113171 w 681631"/>
              <a:gd name="connsiteY64" fmla="*/ 307173 h 600649"/>
              <a:gd name="connsiteX65" fmla="*/ 113171 w 681631"/>
              <a:gd name="connsiteY65" fmla="*/ 226338 h 600649"/>
              <a:gd name="connsiteX66" fmla="*/ 129338 w 681631"/>
              <a:gd name="connsiteY66" fmla="*/ 210171 h 600649"/>
              <a:gd name="connsiteX67" fmla="*/ 194004 w 681631"/>
              <a:gd name="connsiteY67" fmla="*/ 56585 h 600649"/>
              <a:gd name="connsiteX68" fmla="*/ 169755 w 681631"/>
              <a:gd name="connsiteY68" fmla="*/ 80835 h 600649"/>
              <a:gd name="connsiteX69" fmla="*/ 194004 w 681631"/>
              <a:gd name="connsiteY69" fmla="*/ 105086 h 600649"/>
              <a:gd name="connsiteX70" fmla="*/ 258672 w 681631"/>
              <a:gd name="connsiteY70" fmla="*/ 105086 h 600649"/>
              <a:gd name="connsiteX71" fmla="*/ 282924 w 681631"/>
              <a:gd name="connsiteY71" fmla="*/ 80835 h 600649"/>
              <a:gd name="connsiteX72" fmla="*/ 258672 w 681631"/>
              <a:gd name="connsiteY72" fmla="*/ 56585 h 600649"/>
              <a:gd name="connsiteX73" fmla="*/ 97002 w 681631"/>
              <a:gd name="connsiteY73" fmla="*/ 48501 h 600649"/>
              <a:gd name="connsiteX74" fmla="*/ 64668 w 681631"/>
              <a:gd name="connsiteY74" fmla="*/ 80835 h 600649"/>
              <a:gd name="connsiteX75" fmla="*/ 97002 w 681631"/>
              <a:gd name="connsiteY75" fmla="*/ 113169 h 600649"/>
              <a:gd name="connsiteX76" fmla="*/ 129336 w 681631"/>
              <a:gd name="connsiteY76" fmla="*/ 80835 h 600649"/>
              <a:gd name="connsiteX77" fmla="*/ 97002 w 681631"/>
              <a:gd name="connsiteY77" fmla="*/ 48501 h 600649"/>
              <a:gd name="connsiteX78" fmla="*/ 64668 w 681631"/>
              <a:gd name="connsiteY78" fmla="*/ 0 h 600649"/>
              <a:gd name="connsiteX79" fmla="*/ 517344 w 681631"/>
              <a:gd name="connsiteY79" fmla="*/ 0 h 600649"/>
              <a:gd name="connsiteX80" fmla="*/ 582012 w 681631"/>
              <a:gd name="connsiteY80" fmla="*/ 64668 h 600649"/>
              <a:gd name="connsiteX81" fmla="*/ 582012 w 681631"/>
              <a:gd name="connsiteY81" fmla="*/ 265624 h 600649"/>
              <a:gd name="connsiteX82" fmla="*/ 517344 w 681631"/>
              <a:gd name="connsiteY82" fmla="*/ 330292 h 600649"/>
              <a:gd name="connsiteX83" fmla="*/ 517344 w 681631"/>
              <a:gd name="connsiteY83" fmla="*/ 177837 h 600649"/>
              <a:gd name="connsiteX84" fmla="*/ 501177 w 681631"/>
              <a:gd name="connsiteY84" fmla="*/ 161670 h 600649"/>
              <a:gd name="connsiteX85" fmla="*/ 80835 w 681631"/>
              <a:gd name="connsiteY85" fmla="*/ 161670 h 600649"/>
              <a:gd name="connsiteX86" fmla="*/ 64668 w 681631"/>
              <a:gd name="connsiteY86" fmla="*/ 177837 h 600649"/>
              <a:gd name="connsiteX87" fmla="*/ 64668 w 681631"/>
              <a:gd name="connsiteY87" fmla="*/ 452676 h 600649"/>
              <a:gd name="connsiteX88" fmla="*/ 80835 w 681631"/>
              <a:gd name="connsiteY88" fmla="*/ 468843 h 600649"/>
              <a:gd name="connsiteX89" fmla="*/ 378793 w 681631"/>
              <a:gd name="connsiteY89" fmla="*/ 468843 h 600649"/>
              <a:gd name="connsiteX90" fmla="*/ 364081 w 681631"/>
              <a:gd name="connsiteY90" fmla="*/ 483392 h 600649"/>
              <a:gd name="connsiteX91" fmla="*/ 341933 w 681631"/>
              <a:gd name="connsiteY91" fmla="*/ 505542 h 600649"/>
              <a:gd name="connsiteX92" fmla="*/ 328514 w 681631"/>
              <a:gd name="connsiteY92" fmla="*/ 533511 h 600649"/>
              <a:gd name="connsiteX93" fmla="*/ 64668 w 681631"/>
              <a:gd name="connsiteY93" fmla="*/ 533511 h 600649"/>
              <a:gd name="connsiteX94" fmla="*/ 0 w 681631"/>
              <a:gd name="connsiteY94" fmla="*/ 468843 h 600649"/>
              <a:gd name="connsiteX95" fmla="*/ 0 w 681631"/>
              <a:gd name="connsiteY95" fmla="*/ 64668 h 600649"/>
              <a:gd name="connsiteX96" fmla="*/ 64668 w 681631"/>
              <a:gd name="connsiteY96" fmla="*/ 0 h 600649"/>
            </a:gdLst>
            <a:ahLst/>
            <a:cxnLst/>
            <a:rect l="l" t="t" r="r" b="b"/>
            <a:pathLst>
              <a:path w="681631" h="600649">
                <a:moveTo>
                  <a:pt x="387040" y="518313"/>
                </a:moveTo>
                <a:cubicBezTo>
                  <a:pt x="390238" y="515210"/>
                  <a:pt x="395320" y="515210"/>
                  <a:pt x="398517" y="518313"/>
                </a:cubicBezTo>
                <a:lnTo>
                  <a:pt x="444756" y="564876"/>
                </a:lnTo>
                <a:cubicBezTo>
                  <a:pt x="444771" y="564891"/>
                  <a:pt x="444786" y="564906"/>
                  <a:pt x="444802" y="564923"/>
                </a:cubicBezTo>
                <a:cubicBezTo>
                  <a:pt x="447947" y="568092"/>
                  <a:pt x="447926" y="573216"/>
                  <a:pt x="444756" y="576353"/>
                </a:cubicBezTo>
                <a:lnTo>
                  <a:pt x="428589" y="592520"/>
                </a:lnTo>
                <a:cubicBezTo>
                  <a:pt x="427283" y="593813"/>
                  <a:pt x="425569" y="594623"/>
                  <a:pt x="423738" y="594784"/>
                </a:cubicBezTo>
                <a:lnTo>
                  <a:pt x="373460" y="600604"/>
                </a:lnTo>
                <a:cubicBezTo>
                  <a:pt x="372951" y="600652"/>
                  <a:pt x="372438" y="600669"/>
                  <a:pt x="371930" y="600619"/>
                </a:cubicBezTo>
                <a:cubicBezTo>
                  <a:pt x="367482" y="600232"/>
                  <a:pt x="364186" y="596320"/>
                  <a:pt x="364567" y="591873"/>
                </a:cubicBezTo>
                <a:lnTo>
                  <a:pt x="368609" y="539655"/>
                </a:lnTo>
                <a:cubicBezTo>
                  <a:pt x="368636" y="537698"/>
                  <a:pt x="369452" y="535822"/>
                  <a:pt x="370873" y="534480"/>
                </a:cubicBezTo>
                <a:close/>
                <a:moveTo>
                  <a:pt x="121255" y="376529"/>
                </a:moveTo>
                <a:lnTo>
                  <a:pt x="412261" y="376529"/>
                </a:lnTo>
                <a:cubicBezTo>
                  <a:pt x="423422" y="376529"/>
                  <a:pt x="432469" y="385582"/>
                  <a:pt x="432469" y="396739"/>
                </a:cubicBezTo>
                <a:cubicBezTo>
                  <a:pt x="432469" y="407894"/>
                  <a:pt x="423422" y="416947"/>
                  <a:pt x="412261" y="416947"/>
                </a:cubicBezTo>
                <a:lnTo>
                  <a:pt x="121255" y="416947"/>
                </a:lnTo>
                <a:cubicBezTo>
                  <a:pt x="110093" y="416947"/>
                  <a:pt x="101045" y="407894"/>
                  <a:pt x="101045" y="396739"/>
                </a:cubicBezTo>
                <a:cubicBezTo>
                  <a:pt x="101045" y="385582"/>
                  <a:pt x="110093" y="376529"/>
                  <a:pt x="121255" y="376529"/>
                </a:cubicBezTo>
                <a:close/>
                <a:moveTo>
                  <a:pt x="557600" y="347106"/>
                </a:moveTo>
                <a:cubicBezTo>
                  <a:pt x="560798" y="344001"/>
                  <a:pt x="565882" y="344001"/>
                  <a:pt x="569079" y="347106"/>
                </a:cubicBezTo>
                <a:lnTo>
                  <a:pt x="615479" y="393504"/>
                </a:lnTo>
                <a:cubicBezTo>
                  <a:pt x="618431" y="396722"/>
                  <a:pt x="618359" y="401685"/>
                  <a:pt x="615318" y="404822"/>
                </a:cubicBezTo>
                <a:lnTo>
                  <a:pt x="485982" y="534157"/>
                </a:lnTo>
                <a:cubicBezTo>
                  <a:pt x="485870" y="534271"/>
                  <a:pt x="485753" y="534400"/>
                  <a:pt x="485634" y="534514"/>
                </a:cubicBezTo>
                <a:cubicBezTo>
                  <a:pt x="482509" y="537440"/>
                  <a:pt x="477597" y="537277"/>
                  <a:pt x="474664" y="534157"/>
                </a:cubicBezTo>
                <a:lnTo>
                  <a:pt x="428265" y="487758"/>
                </a:lnTo>
                <a:cubicBezTo>
                  <a:pt x="428146" y="487646"/>
                  <a:pt x="428029" y="487532"/>
                  <a:pt x="427918" y="487403"/>
                </a:cubicBezTo>
                <a:cubicBezTo>
                  <a:pt x="424985" y="484282"/>
                  <a:pt x="425140" y="479368"/>
                  <a:pt x="428265" y="476442"/>
                </a:cubicBezTo>
                <a:close/>
                <a:moveTo>
                  <a:pt x="282925" y="295047"/>
                </a:moveTo>
                <a:lnTo>
                  <a:pt x="476928" y="295047"/>
                </a:lnTo>
                <a:cubicBezTo>
                  <a:pt x="488090" y="295047"/>
                  <a:pt x="497137" y="304101"/>
                  <a:pt x="497137" y="315257"/>
                </a:cubicBezTo>
                <a:cubicBezTo>
                  <a:pt x="497137" y="326412"/>
                  <a:pt x="488090" y="335466"/>
                  <a:pt x="476928" y="335466"/>
                </a:cubicBezTo>
                <a:lnTo>
                  <a:pt x="282925" y="335466"/>
                </a:lnTo>
                <a:cubicBezTo>
                  <a:pt x="271763" y="335466"/>
                  <a:pt x="262715" y="326412"/>
                  <a:pt x="262715" y="315257"/>
                </a:cubicBezTo>
                <a:cubicBezTo>
                  <a:pt x="262715" y="304101"/>
                  <a:pt x="271763" y="295047"/>
                  <a:pt x="282925" y="295047"/>
                </a:cubicBezTo>
                <a:close/>
                <a:moveTo>
                  <a:pt x="621184" y="283197"/>
                </a:moveTo>
                <a:cubicBezTo>
                  <a:pt x="624354" y="280062"/>
                  <a:pt x="629472" y="280077"/>
                  <a:pt x="632615" y="283246"/>
                </a:cubicBezTo>
                <a:lnTo>
                  <a:pt x="679015" y="329646"/>
                </a:lnTo>
                <a:lnTo>
                  <a:pt x="679339" y="329646"/>
                </a:lnTo>
                <a:cubicBezTo>
                  <a:pt x="679456" y="329758"/>
                  <a:pt x="679572" y="329888"/>
                  <a:pt x="679680" y="330000"/>
                </a:cubicBezTo>
                <a:cubicBezTo>
                  <a:pt x="682522" y="333218"/>
                  <a:pt x="682225" y="338117"/>
                  <a:pt x="679015" y="340962"/>
                </a:cubicBezTo>
                <a:lnTo>
                  <a:pt x="654602" y="365374"/>
                </a:lnTo>
                <a:cubicBezTo>
                  <a:pt x="654492" y="365488"/>
                  <a:pt x="654375" y="365617"/>
                  <a:pt x="654256" y="365731"/>
                </a:cubicBezTo>
                <a:cubicBezTo>
                  <a:pt x="651130" y="368657"/>
                  <a:pt x="646219" y="368494"/>
                  <a:pt x="643286" y="365374"/>
                </a:cubicBezTo>
                <a:lnTo>
                  <a:pt x="596887" y="318974"/>
                </a:lnTo>
                <a:cubicBezTo>
                  <a:pt x="596768" y="318862"/>
                  <a:pt x="596651" y="318749"/>
                  <a:pt x="596539" y="318620"/>
                </a:cubicBezTo>
                <a:cubicBezTo>
                  <a:pt x="593606" y="315498"/>
                  <a:pt x="593762" y="310585"/>
                  <a:pt x="596887" y="307658"/>
                </a:cubicBezTo>
                <a:lnTo>
                  <a:pt x="621138" y="283246"/>
                </a:lnTo>
                <a:cubicBezTo>
                  <a:pt x="621153" y="283231"/>
                  <a:pt x="621169" y="283214"/>
                  <a:pt x="621184" y="283197"/>
                </a:cubicBezTo>
                <a:close/>
                <a:moveTo>
                  <a:pt x="476928" y="214212"/>
                </a:moveTo>
                <a:cubicBezTo>
                  <a:pt x="477147" y="214212"/>
                  <a:pt x="477366" y="214212"/>
                  <a:pt x="477584" y="214229"/>
                </a:cubicBezTo>
                <a:cubicBezTo>
                  <a:pt x="488740" y="214584"/>
                  <a:pt x="497493" y="223913"/>
                  <a:pt x="497137" y="235069"/>
                </a:cubicBezTo>
                <a:cubicBezTo>
                  <a:pt x="497137" y="246224"/>
                  <a:pt x="488090" y="255277"/>
                  <a:pt x="476928" y="255277"/>
                </a:cubicBezTo>
                <a:lnTo>
                  <a:pt x="282925" y="255277"/>
                </a:lnTo>
                <a:cubicBezTo>
                  <a:pt x="271763" y="255277"/>
                  <a:pt x="262715" y="246224"/>
                  <a:pt x="262715" y="235069"/>
                </a:cubicBezTo>
                <a:cubicBezTo>
                  <a:pt x="262715" y="223913"/>
                  <a:pt x="271763" y="214859"/>
                  <a:pt x="282925" y="214859"/>
                </a:cubicBezTo>
                <a:lnTo>
                  <a:pt x="476928" y="214859"/>
                </a:lnTo>
                <a:close/>
                <a:moveTo>
                  <a:pt x="129338" y="210171"/>
                </a:moveTo>
                <a:lnTo>
                  <a:pt x="194005" y="210171"/>
                </a:lnTo>
                <a:cubicBezTo>
                  <a:pt x="202935" y="210171"/>
                  <a:pt x="210172" y="217414"/>
                  <a:pt x="210172" y="226338"/>
                </a:cubicBezTo>
                <a:lnTo>
                  <a:pt x="210172" y="307173"/>
                </a:lnTo>
                <a:cubicBezTo>
                  <a:pt x="210172" y="316098"/>
                  <a:pt x="202935" y="323340"/>
                  <a:pt x="194005" y="323340"/>
                </a:cubicBezTo>
                <a:lnTo>
                  <a:pt x="129338" y="323340"/>
                </a:lnTo>
                <a:cubicBezTo>
                  <a:pt x="120408" y="323340"/>
                  <a:pt x="113171" y="316098"/>
                  <a:pt x="113171" y="307173"/>
                </a:cubicBezTo>
                <a:lnTo>
                  <a:pt x="113171" y="226338"/>
                </a:lnTo>
                <a:cubicBezTo>
                  <a:pt x="113171" y="217414"/>
                  <a:pt x="120408" y="210171"/>
                  <a:pt x="129338" y="210171"/>
                </a:cubicBezTo>
                <a:close/>
                <a:moveTo>
                  <a:pt x="194004" y="56585"/>
                </a:moveTo>
                <a:cubicBezTo>
                  <a:pt x="180612" y="56585"/>
                  <a:pt x="169755" y="67448"/>
                  <a:pt x="169755" y="80835"/>
                </a:cubicBezTo>
                <a:cubicBezTo>
                  <a:pt x="169755" y="94222"/>
                  <a:pt x="180612" y="105086"/>
                  <a:pt x="194004" y="105086"/>
                </a:cubicBezTo>
                <a:lnTo>
                  <a:pt x="258672" y="105086"/>
                </a:lnTo>
                <a:cubicBezTo>
                  <a:pt x="272066" y="105086"/>
                  <a:pt x="282924" y="94222"/>
                  <a:pt x="282924" y="80835"/>
                </a:cubicBezTo>
                <a:cubicBezTo>
                  <a:pt x="282924" y="67448"/>
                  <a:pt x="272066" y="56585"/>
                  <a:pt x="258672" y="56585"/>
                </a:cubicBezTo>
                <a:close/>
                <a:moveTo>
                  <a:pt x="97002" y="48501"/>
                </a:moveTo>
                <a:cubicBezTo>
                  <a:pt x="79145" y="48501"/>
                  <a:pt x="64668" y="62971"/>
                  <a:pt x="64668" y="80835"/>
                </a:cubicBezTo>
                <a:cubicBezTo>
                  <a:pt x="64668" y="98699"/>
                  <a:pt x="79145" y="113169"/>
                  <a:pt x="97002" y="113169"/>
                </a:cubicBezTo>
                <a:cubicBezTo>
                  <a:pt x="114860" y="113169"/>
                  <a:pt x="129336" y="98699"/>
                  <a:pt x="129336" y="80835"/>
                </a:cubicBezTo>
                <a:cubicBezTo>
                  <a:pt x="129336" y="62971"/>
                  <a:pt x="114860" y="48501"/>
                  <a:pt x="97002" y="48501"/>
                </a:cubicBezTo>
                <a:close/>
                <a:moveTo>
                  <a:pt x="64668" y="0"/>
                </a:moveTo>
                <a:lnTo>
                  <a:pt x="517344" y="0"/>
                </a:lnTo>
                <a:cubicBezTo>
                  <a:pt x="553059" y="0"/>
                  <a:pt x="582012" y="28955"/>
                  <a:pt x="582012" y="64668"/>
                </a:cubicBezTo>
                <a:lnTo>
                  <a:pt x="582012" y="265624"/>
                </a:lnTo>
                <a:lnTo>
                  <a:pt x="517344" y="330292"/>
                </a:lnTo>
                <a:lnTo>
                  <a:pt x="517344" y="177837"/>
                </a:lnTo>
                <a:cubicBezTo>
                  <a:pt x="517344" y="168912"/>
                  <a:pt x="510107" y="161670"/>
                  <a:pt x="501177" y="161670"/>
                </a:cubicBezTo>
                <a:lnTo>
                  <a:pt x="80835" y="161670"/>
                </a:lnTo>
                <a:cubicBezTo>
                  <a:pt x="71906" y="161670"/>
                  <a:pt x="64668" y="168912"/>
                  <a:pt x="64668" y="177837"/>
                </a:cubicBezTo>
                <a:lnTo>
                  <a:pt x="64668" y="452676"/>
                </a:lnTo>
                <a:cubicBezTo>
                  <a:pt x="64668" y="461600"/>
                  <a:pt x="71906" y="468843"/>
                  <a:pt x="80835" y="468843"/>
                </a:cubicBezTo>
                <a:lnTo>
                  <a:pt x="378793" y="468843"/>
                </a:lnTo>
                <a:lnTo>
                  <a:pt x="364081" y="483392"/>
                </a:lnTo>
                <a:lnTo>
                  <a:pt x="341933" y="505542"/>
                </a:lnTo>
                <a:cubicBezTo>
                  <a:pt x="334519" y="513140"/>
                  <a:pt x="329804" y="522970"/>
                  <a:pt x="328514" y="533511"/>
                </a:cubicBezTo>
                <a:lnTo>
                  <a:pt x="64668" y="533511"/>
                </a:lnTo>
                <a:cubicBezTo>
                  <a:pt x="28953" y="533511"/>
                  <a:pt x="0" y="504556"/>
                  <a:pt x="0" y="468843"/>
                </a:cubicBezTo>
                <a:lnTo>
                  <a:pt x="0" y="64668"/>
                </a:lnTo>
                <a:cubicBezTo>
                  <a:pt x="0" y="28955"/>
                  <a:pt x="28953" y="0"/>
                  <a:pt x="64668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290417" y="4970882"/>
            <a:ext cx="264951" cy="250712"/>
          </a:xfrm>
          <a:custGeom>
            <a:avLst/>
            <a:gdLst>
              <a:gd name="T0" fmla="*/ 9262 w 13528"/>
              <a:gd name="T1" fmla="*/ 11863 h 12800"/>
              <a:gd name="T2" fmla="*/ 9262 w 13528"/>
              <a:gd name="T3" fmla="*/ 728 h 12800"/>
              <a:gd name="T4" fmla="*/ 8429 w 13528"/>
              <a:gd name="T5" fmla="*/ 0 h 12800"/>
              <a:gd name="T6" fmla="*/ 1769 w 13528"/>
              <a:gd name="T7" fmla="*/ 0 h 12800"/>
              <a:gd name="T8" fmla="*/ 1145 w 13528"/>
              <a:gd name="T9" fmla="*/ 313 h 12800"/>
              <a:gd name="T10" fmla="*/ 937 w 13528"/>
              <a:gd name="T11" fmla="*/ 937 h 12800"/>
              <a:gd name="T12" fmla="*/ 937 w 13528"/>
              <a:gd name="T13" fmla="*/ 11967 h 12800"/>
              <a:gd name="T14" fmla="*/ 417 w 13528"/>
              <a:gd name="T15" fmla="*/ 11967 h 12800"/>
              <a:gd name="T16" fmla="*/ 104 w 13528"/>
              <a:gd name="T17" fmla="*/ 12280 h 12800"/>
              <a:gd name="T18" fmla="*/ 208 w 13528"/>
              <a:gd name="T19" fmla="*/ 12696 h 12800"/>
              <a:gd name="T20" fmla="*/ 624 w 13528"/>
              <a:gd name="T21" fmla="*/ 12800 h 12800"/>
              <a:gd name="T22" fmla="*/ 13111 w 13528"/>
              <a:gd name="T23" fmla="*/ 12800 h 12800"/>
              <a:gd name="T24" fmla="*/ 13424 w 13528"/>
              <a:gd name="T25" fmla="*/ 12487 h 12800"/>
              <a:gd name="T26" fmla="*/ 13111 w 13528"/>
              <a:gd name="T27" fmla="*/ 11967 h 12800"/>
              <a:gd name="T28" fmla="*/ 12695 w 13528"/>
              <a:gd name="T29" fmla="*/ 11967 h 12800"/>
              <a:gd name="T30" fmla="*/ 12695 w 13528"/>
              <a:gd name="T31" fmla="*/ 4996 h 12800"/>
              <a:gd name="T32" fmla="*/ 12071 w 13528"/>
              <a:gd name="T33" fmla="*/ 4372 h 12800"/>
              <a:gd name="T34" fmla="*/ 10197 w 13528"/>
              <a:gd name="T35" fmla="*/ 4372 h 12800"/>
              <a:gd name="T36" fmla="*/ 10197 w 13528"/>
              <a:gd name="T37" fmla="*/ 11759 h 12800"/>
              <a:gd name="T38" fmla="*/ 10093 w 13528"/>
              <a:gd name="T39" fmla="*/ 11863 h 12800"/>
              <a:gd name="T40" fmla="*/ 9262 w 13528"/>
              <a:gd name="T41" fmla="*/ 11863 h 12800"/>
              <a:gd name="T42" fmla="*/ 3435 w 13528"/>
              <a:gd name="T43" fmla="*/ 5203 h 12800"/>
              <a:gd name="T44" fmla="*/ 3435 w 13528"/>
              <a:gd name="T45" fmla="*/ 4370 h 12800"/>
              <a:gd name="T46" fmla="*/ 6764 w 13528"/>
              <a:gd name="T47" fmla="*/ 4370 h 12800"/>
              <a:gd name="T48" fmla="*/ 6764 w 13528"/>
              <a:gd name="T49" fmla="*/ 5203 h 12800"/>
              <a:gd name="T50" fmla="*/ 3435 w 13528"/>
              <a:gd name="T51" fmla="*/ 5203 h 12800"/>
              <a:gd name="T52" fmla="*/ 3435 w 13528"/>
              <a:gd name="T53" fmla="*/ 9678 h 12800"/>
              <a:gd name="T54" fmla="*/ 3435 w 13528"/>
              <a:gd name="T55" fmla="*/ 8845 h 12800"/>
              <a:gd name="T56" fmla="*/ 6764 w 13528"/>
              <a:gd name="T57" fmla="*/ 8845 h 12800"/>
              <a:gd name="T58" fmla="*/ 6764 w 13528"/>
              <a:gd name="T59" fmla="*/ 9678 h 12800"/>
              <a:gd name="T60" fmla="*/ 3435 w 13528"/>
              <a:gd name="T61" fmla="*/ 9678 h 12800"/>
              <a:gd name="T62" fmla="*/ 3435 w 13528"/>
              <a:gd name="T63" fmla="*/ 2185 h 12800"/>
              <a:gd name="T64" fmla="*/ 6764 w 13528"/>
              <a:gd name="T65" fmla="*/ 2185 h 12800"/>
              <a:gd name="T66" fmla="*/ 6764 w 13528"/>
              <a:gd name="T67" fmla="*/ 3018 h 12800"/>
              <a:gd name="T68" fmla="*/ 3642 w 13528"/>
              <a:gd name="T69" fmla="*/ 3018 h 12800"/>
              <a:gd name="T70" fmla="*/ 3539 w 13528"/>
              <a:gd name="T71" fmla="*/ 2914 h 12800"/>
              <a:gd name="T72" fmla="*/ 3435 w 13528"/>
              <a:gd name="T73" fmla="*/ 2185 h 12800"/>
              <a:gd name="T74" fmla="*/ 3435 w 13528"/>
              <a:gd name="T75" fmla="*/ 6660 h 12800"/>
              <a:gd name="T76" fmla="*/ 6764 w 13528"/>
              <a:gd name="T77" fmla="*/ 6660 h 12800"/>
              <a:gd name="T78" fmla="*/ 6764 w 13528"/>
              <a:gd name="T79" fmla="*/ 7493 h 12800"/>
              <a:gd name="T80" fmla="*/ 3435 w 13528"/>
              <a:gd name="T81" fmla="*/ 7493 h 12800"/>
              <a:gd name="T82" fmla="*/ 3435 w 13528"/>
              <a:gd name="T83" fmla="*/ 6660 h 12800"/>
              <a:gd name="T84" fmla="*/ 3435 w 13528"/>
              <a:gd name="T85" fmla="*/ 6660 h 12800"/>
            </a:gdLst>
            <a:ahLst/>
            <a:cxnLst/>
            <a:rect l="0" t="0" r="r" b="b"/>
            <a:pathLst>
              <a:path w="13528" h="12800">
                <a:moveTo>
                  <a:pt x="9262" y="11863"/>
                </a:moveTo>
                <a:lnTo>
                  <a:pt x="9262" y="728"/>
                </a:lnTo>
                <a:cubicBezTo>
                  <a:pt x="9262" y="311"/>
                  <a:pt x="8845" y="0"/>
                  <a:pt x="8429" y="0"/>
                </a:cubicBezTo>
                <a:lnTo>
                  <a:pt x="1769" y="0"/>
                </a:lnTo>
                <a:cubicBezTo>
                  <a:pt x="1456" y="0"/>
                  <a:pt x="1248" y="104"/>
                  <a:pt x="1145" y="313"/>
                </a:cubicBezTo>
                <a:cubicBezTo>
                  <a:pt x="937" y="520"/>
                  <a:pt x="937" y="730"/>
                  <a:pt x="937" y="937"/>
                </a:cubicBezTo>
                <a:lnTo>
                  <a:pt x="937" y="11967"/>
                </a:lnTo>
                <a:lnTo>
                  <a:pt x="417" y="11967"/>
                </a:lnTo>
                <a:cubicBezTo>
                  <a:pt x="210" y="11967"/>
                  <a:pt x="104" y="12070"/>
                  <a:pt x="104" y="12280"/>
                </a:cubicBezTo>
                <a:cubicBezTo>
                  <a:pt x="0" y="12487"/>
                  <a:pt x="104" y="12593"/>
                  <a:pt x="208" y="12696"/>
                </a:cubicBezTo>
                <a:cubicBezTo>
                  <a:pt x="311" y="12800"/>
                  <a:pt x="415" y="12800"/>
                  <a:pt x="624" y="12800"/>
                </a:cubicBezTo>
                <a:lnTo>
                  <a:pt x="13111" y="12800"/>
                </a:lnTo>
                <a:cubicBezTo>
                  <a:pt x="13319" y="12800"/>
                  <a:pt x="13424" y="12696"/>
                  <a:pt x="13424" y="12487"/>
                </a:cubicBezTo>
                <a:cubicBezTo>
                  <a:pt x="13528" y="12280"/>
                  <a:pt x="13321" y="11967"/>
                  <a:pt x="13111" y="11967"/>
                </a:cubicBezTo>
                <a:lnTo>
                  <a:pt x="12695" y="11967"/>
                </a:lnTo>
                <a:lnTo>
                  <a:pt x="12695" y="4996"/>
                </a:lnTo>
                <a:cubicBezTo>
                  <a:pt x="12695" y="4579"/>
                  <a:pt x="12487" y="4372"/>
                  <a:pt x="12071" y="4372"/>
                </a:cubicBezTo>
                <a:lnTo>
                  <a:pt x="10197" y="4372"/>
                </a:lnTo>
                <a:lnTo>
                  <a:pt x="10197" y="11759"/>
                </a:lnTo>
                <a:lnTo>
                  <a:pt x="10093" y="11863"/>
                </a:lnTo>
                <a:lnTo>
                  <a:pt x="9262" y="11863"/>
                </a:lnTo>
                <a:close/>
                <a:moveTo>
                  <a:pt x="3435" y="5203"/>
                </a:moveTo>
                <a:lnTo>
                  <a:pt x="3435" y="4370"/>
                </a:lnTo>
                <a:lnTo>
                  <a:pt x="6764" y="4370"/>
                </a:lnTo>
                <a:lnTo>
                  <a:pt x="6764" y="5203"/>
                </a:lnTo>
                <a:lnTo>
                  <a:pt x="3435" y="5203"/>
                </a:lnTo>
                <a:close/>
                <a:moveTo>
                  <a:pt x="3435" y="9678"/>
                </a:moveTo>
                <a:lnTo>
                  <a:pt x="3435" y="8845"/>
                </a:lnTo>
                <a:lnTo>
                  <a:pt x="6764" y="8845"/>
                </a:lnTo>
                <a:lnTo>
                  <a:pt x="6764" y="9678"/>
                </a:lnTo>
                <a:lnTo>
                  <a:pt x="3435" y="9678"/>
                </a:lnTo>
                <a:close/>
                <a:moveTo>
                  <a:pt x="3435" y="2185"/>
                </a:moveTo>
                <a:lnTo>
                  <a:pt x="6764" y="2185"/>
                </a:lnTo>
                <a:lnTo>
                  <a:pt x="6764" y="3018"/>
                </a:lnTo>
                <a:lnTo>
                  <a:pt x="3642" y="3018"/>
                </a:lnTo>
                <a:cubicBezTo>
                  <a:pt x="3539" y="3018"/>
                  <a:pt x="3539" y="3018"/>
                  <a:pt x="3539" y="2914"/>
                </a:cubicBezTo>
                <a:cubicBezTo>
                  <a:pt x="3435" y="2601"/>
                  <a:pt x="3435" y="2394"/>
                  <a:pt x="3435" y="2185"/>
                </a:cubicBezTo>
                <a:close/>
                <a:moveTo>
                  <a:pt x="3435" y="6660"/>
                </a:moveTo>
                <a:lnTo>
                  <a:pt x="6764" y="6660"/>
                </a:lnTo>
                <a:lnTo>
                  <a:pt x="6764" y="7493"/>
                </a:lnTo>
                <a:lnTo>
                  <a:pt x="3435" y="7493"/>
                </a:lnTo>
                <a:lnTo>
                  <a:pt x="3435" y="6660"/>
                </a:lnTo>
                <a:close/>
                <a:moveTo>
                  <a:pt x="3435" y="6660"/>
                </a:move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7592748">
            <a:off x="5857886" y="3331663"/>
            <a:ext cx="306151" cy="510717"/>
          </a:xfrm>
          <a:custGeom>
            <a:avLst/>
            <a:gdLst>
              <a:gd name="connsiteX0" fmla="*/ 306151 w 306151"/>
              <a:gd name="connsiteY0" fmla="*/ 379421 h 510717"/>
              <a:gd name="connsiteX1" fmla="*/ 0 w 306151"/>
              <a:gd name="connsiteY1" fmla="*/ 510717 h 510717"/>
              <a:gd name="connsiteX2" fmla="*/ 58868 w 306151"/>
              <a:gd name="connsiteY2" fmla="*/ 0 h 510717"/>
            </a:gdLst>
            <a:ahLst/>
            <a:cxnLst/>
            <a:rect l="l" t="t" r="r" b="b"/>
            <a:pathLst>
              <a:path w="306151" h="510717">
                <a:moveTo>
                  <a:pt x="306151" y="379421"/>
                </a:moveTo>
                <a:lnTo>
                  <a:pt x="0" y="510717"/>
                </a:lnTo>
                <a:lnTo>
                  <a:pt x="5886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692386" y="18070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</a:rPr>
              <a:t>学习静不下心，懒懒散散，高考与别人拉开差距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693260" y="13354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</a:rPr>
              <a:t>往日不必留恋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340960" y="31007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珍惜当下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40086" y="35723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庆幸还是学生，还有学习的机会。明确的学历门槛与基础技能。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693260" y="48914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</a:rPr>
              <a:t>展望未来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692386" y="53630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学历是起点，但绝非终点。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1.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快速就业，立足实战。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2.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</a:rPr>
              <a:t>学历提升，加固基础。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贵在坚持</a:t>
            </a:r>
            <a:endParaRPr kumimoji="1" lang="zh-CN" altLang="en-US"/>
          </a:p>
        </p:txBody>
      </p:sp>
      <p:pic>
        <p:nvPicPr>
          <p:cNvPr id="32" name="图片 31" descr="ea52fbca525a7afa998716f13afed32f01ed19be1f5334-XNgBs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91135" y="1409065"/>
            <a:ext cx="4523740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71309" y="4956465"/>
            <a:ext cx="5501572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39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- - - - - - - - - - - - - - - - - - - - - - - - - - - PowerPoint  Design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18957" y="1296461"/>
            <a:ext cx="2892876" cy="13669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31271" y="220756"/>
            <a:ext cx="1945527" cy="24502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54435" y="2917835"/>
            <a:ext cx="5730079" cy="1924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侧重方法与转换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03561" y="554541"/>
            <a:ext cx="1945527" cy="24159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 rot="0">
            <a:off x="1548765" y="424180"/>
            <a:ext cx="4241800" cy="7001510"/>
            <a:chOff x="3233" y="668"/>
            <a:chExt cx="6680" cy="11026"/>
          </a:xfrm>
        </p:grpSpPr>
        <p:sp>
          <p:nvSpPr>
            <p:cNvPr id="13" name="圆角矩形 12"/>
            <p:cNvSpPr/>
            <p:nvPr/>
          </p:nvSpPr>
          <p:spPr>
            <a:xfrm>
              <a:off x="3363" y="864"/>
              <a:ext cx="6351" cy="1061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33" y="668"/>
              <a:ext cx="6681" cy="11027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FFC000"/>
                  </a:gs>
                  <a:gs pos="100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图片 9" descr="17bd7cd474e70338b1c5e743da4ced6a03d43a1a1c1dd6-5y9kyJ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95" y="1412240"/>
            <a:ext cx="2734310" cy="4495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000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6096000" y="2295936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6926934" y="2121800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8427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页面结构与功能</a:t>
            </a:r>
            <a:endParaRPr kumimoji="1" lang="zh-CN" altLang="en-US">
              <a:sym typeface="+mn-ea"/>
            </a:endParaRPr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6926784" y="2536175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 b="1"/>
              <a:t>设计包含首页、角色介绍、图集欣赏、经典台词，获奖记录</a:t>
            </a:r>
            <a:r>
              <a:rPr kumimoji="1" lang="en-US" altLang="zh-CN" sz="1200" b="1"/>
              <a:t>,l</a:t>
            </a:r>
            <a:r>
              <a:rPr kumimoji="1" lang="zh-CN" altLang="en-US" sz="1200" b="1"/>
              <a:t>联系我们等模块，采用六页以上布局，涵盖导航栏（交互跳转）、动态特效、表格信息展示等，支持用户自由探索剧情与角色细节。</a:t>
            </a:r>
            <a:endParaRPr kumimoji="1" lang="zh-CN" altLang="en-US" sz="1200" b="1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6106266" y="3690508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6926934" y="3556997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>
                <a:solidFill>
                  <a:srgbClr val="ED7D31"/>
                </a:solidFill>
              </a:rPr>
              <a:t>视觉风格与特效</a:t>
            </a:r>
            <a:endParaRPr kumimoji="1" lang="zh-CN" altLang="en-US">
              <a:solidFill>
                <a:srgbClr val="ED7D31"/>
              </a:solidFill>
            </a:endParaRPr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6926784" y="3960621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封面与角色：采用哪吒标志性的“黑眼圈”造型，结合电影海报色调，搭配动态特效（角色放大动画）突出反叛与</a:t>
            </a: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.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热血感。· 动画元素：融入电影经典台词（如”我命由我不由天”</a:t>
            </a: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)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，并通过代码实现平面转换</a:t>
            </a:r>
            <a:endParaRPr kumimoji="1" lang="zh-CN" altLang="en-US" sz="1600"/>
          </a:p>
        </p:txBody>
      </p:sp>
      <p:sp>
        <p:nvSpPr>
          <p:cNvPr id="12" name="标题 1"/>
          <p:cNvSpPr txBox="1"/>
          <p:nvPr/>
        </p:nvSpPr>
        <p:spPr>
          <a:xfrm>
            <a:off x="0" y="2633872"/>
            <a:ext cx="4563746" cy="422412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ahLst/>
            <a:cxnLst/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3849" y="1911357"/>
            <a:ext cx="579456" cy="49953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7"/>
            </p:custDataLst>
          </p:nvPr>
        </p:nvSpPr>
        <p:spPr>
          <a:xfrm>
            <a:off x="6106266" y="5125706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8"/>
            </p:custDataLst>
          </p:nvPr>
        </p:nvSpPr>
        <p:spPr>
          <a:xfrm>
            <a:off x="6926934" y="4992195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8427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技术实现与代码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9"/>
            </p:custDataLst>
          </p:nvPr>
        </p:nvSpPr>
        <p:spPr>
          <a:xfrm>
            <a:off x="6926934" y="5487591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</a:t>
            </a: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HTML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+</a:t>
            </a: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CSS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+</a:t>
            </a: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JavaScript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纯手敲代码，提供完整源文件供直接复用，包含表单验证、音频插入及视频控件等交互功能，强调代码的可维护性和效率。</a:t>
            </a:r>
            <a:endParaRPr kumimoji="1" lang="zh-CN" altLang="en-US" sz="1600"/>
          </a:p>
        </p:txBody>
      </p:sp>
      <p:sp>
        <p:nvSpPr>
          <p:cNvPr id="17" name="标题 1"/>
          <p:cNvSpPr txBox="1"/>
          <p:nvPr>
            <p:custDataLst>
              <p:tags r:id="rId10"/>
            </p:custDataLst>
          </p:nvPr>
        </p:nvSpPr>
        <p:spPr>
          <a:xfrm>
            <a:off x="6122698" y="2411206"/>
            <a:ext cx="48130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1"/>
            </p:custDataLst>
          </p:nvPr>
        </p:nvSpPr>
        <p:spPr>
          <a:xfrm>
            <a:off x="6106669" y="3806586"/>
            <a:ext cx="497331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2"/>
            </p:custDataLst>
          </p:nvPr>
        </p:nvSpPr>
        <p:spPr>
          <a:xfrm>
            <a:off x="6106668" y="5244637"/>
            <a:ext cx="49733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 descr="3bcf3f7e2e8ffcb843bb6bd2b8c795cf2b5697be6f8c1a-4GAi3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692785"/>
            <a:ext cx="5316220" cy="5865495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400">
                <a:solidFill>
                  <a:srgbClr val="FFFFFF"/>
                </a:solidFill>
              </a:rPr>
              <a:t>页面制作的主要结构</a:t>
            </a:r>
            <a:endParaRPr kumimoji="1" lang="zh-CN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00000">
            <a:off x="-14806" y="-2942928"/>
            <a:ext cx="12508315" cy="12919713"/>
          </a:xfrm>
          <a:custGeom>
            <a:avLst/>
            <a:gdLst>
              <a:gd name="connsiteX0" fmla="*/ 545416 w 12508315"/>
              <a:gd name="connsiteY0" fmla="*/ 9169431 h 12919713"/>
              <a:gd name="connsiteX1" fmla="*/ 1 w 12508315"/>
              <a:gd name="connsiteY1" fmla="*/ 8624016 h 12919713"/>
              <a:gd name="connsiteX2" fmla="*/ 0 w 12508315"/>
              <a:gd name="connsiteY2" fmla="*/ 7989025 h 12919713"/>
              <a:gd name="connsiteX3" fmla="*/ 545415 w 12508315"/>
              <a:gd name="connsiteY3" fmla="*/ 7443611 h 12919713"/>
              <a:gd name="connsiteX4" fmla="*/ 1813342 w 12508315"/>
              <a:gd name="connsiteY4" fmla="*/ 10437358 h 12919713"/>
              <a:gd name="connsiteX5" fmla="*/ 1267927 w 12508315"/>
              <a:gd name="connsiteY5" fmla="*/ 9891943 h 12919713"/>
              <a:gd name="connsiteX6" fmla="*/ 1267928 w 12508315"/>
              <a:gd name="connsiteY6" fmla="*/ 6721098 h 12919713"/>
              <a:gd name="connsiteX7" fmla="*/ 1813342 w 12508315"/>
              <a:gd name="connsiteY7" fmla="*/ 6175683 h 12919713"/>
              <a:gd name="connsiteX8" fmla="*/ 3039550 w 12508315"/>
              <a:gd name="connsiteY8" fmla="*/ 11663565 h 12919713"/>
              <a:gd name="connsiteX9" fmla="*/ 2494135 w 12508315"/>
              <a:gd name="connsiteY9" fmla="*/ 11118151 h 12919713"/>
              <a:gd name="connsiteX10" fmla="*/ 2494135 w 12508315"/>
              <a:gd name="connsiteY10" fmla="*/ 5494891 h 12919713"/>
              <a:gd name="connsiteX11" fmla="*/ 3039551 w 12508315"/>
              <a:gd name="connsiteY11" fmla="*/ 4949475 h 12919713"/>
              <a:gd name="connsiteX12" fmla="*/ 4295697 w 12508315"/>
              <a:gd name="connsiteY12" fmla="*/ 12919713 h 12919713"/>
              <a:gd name="connsiteX13" fmla="*/ 3750282 w 12508315"/>
              <a:gd name="connsiteY13" fmla="*/ 12374297 h 12919713"/>
              <a:gd name="connsiteX14" fmla="*/ 3750282 w 12508315"/>
              <a:gd name="connsiteY14" fmla="*/ 4238743 h 12919713"/>
              <a:gd name="connsiteX15" fmla="*/ 4295696 w 12508315"/>
              <a:gd name="connsiteY15" fmla="*/ 3693330 h 12919713"/>
              <a:gd name="connsiteX16" fmla="*/ 5548588 w 12508315"/>
              <a:gd name="connsiteY16" fmla="*/ 12139114 h 12919713"/>
              <a:gd name="connsiteX17" fmla="*/ 5003174 w 12508315"/>
              <a:gd name="connsiteY17" fmla="*/ 12684528 h 12919713"/>
              <a:gd name="connsiteX18" fmla="*/ 5003173 w 12508315"/>
              <a:gd name="connsiteY18" fmla="*/ 2985853 h 12919713"/>
              <a:gd name="connsiteX19" fmla="*/ 5548588 w 12508315"/>
              <a:gd name="connsiteY19" fmla="*/ 2440438 h 12919713"/>
              <a:gd name="connsiteX20" fmla="*/ 6772283 w 12508315"/>
              <a:gd name="connsiteY20" fmla="*/ 10915419 h 12919713"/>
              <a:gd name="connsiteX21" fmla="*/ 6226868 w 12508315"/>
              <a:gd name="connsiteY21" fmla="*/ 11460834 h 12919713"/>
              <a:gd name="connsiteX22" fmla="*/ 6226867 w 12508315"/>
              <a:gd name="connsiteY22" fmla="*/ 1762159 h 12919713"/>
              <a:gd name="connsiteX23" fmla="*/ 6772282 w 12508315"/>
              <a:gd name="connsiteY23" fmla="*/ 1216744 h 12919713"/>
              <a:gd name="connsiteX24" fmla="*/ 7988834 w 12508315"/>
              <a:gd name="connsiteY24" fmla="*/ 9698868 h 12919713"/>
              <a:gd name="connsiteX25" fmla="*/ 7443419 w 12508315"/>
              <a:gd name="connsiteY25" fmla="*/ 10244283 h 12919713"/>
              <a:gd name="connsiteX26" fmla="*/ 7443419 w 12508315"/>
              <a:gd name="connsiteY26" fmla="*/ 545607 h 12919713"/>
              <a:gd name="connsiteX27" fmla="*/ 7988834 w 12508315"/>
              <a:gd name="connsiteY27" fmla="*/ 192 h 12919713"/>
              <a:gd name="connsiteX28" fmla="*/ 9163492 w 12508315"/>
              <a:gd name="connsiteY28" fmla="*/ 8524210 h 12919713"/>
              <a:gd name="connsiteX29" fmla="*/ 8618077 w 12508315"/>
              <a:gd name="connsiteY29" fmla="*/ 9069625 h 12919713"/>
              <a:gd name="connsiteX30" fmla="*/ 8618076 w 12508315"/>
              <a:gd name="connsiteY30" fmla="*/ 0 h 12919713"/>
              <a:gd name="connsiteX31" fmla="*/ 9163492 w 12508315"/>
              <a:gd name="connsiteY31" fmla="*/ 545416 h 12919713"/>
              <a:gd name="connsiteX32" fmla="*/ 10260689 w 12508315"/>
              <a:gd name="connsiteY32" fmla="*/ 7427013 h 12919713"/>
              <a:gd name="connsiteX33" fmla="*/ 9715274 w 12508315"/>
              <a:gd name="connsiteY33" fmla="*/ 7972429 h 12919713"/>
              <a:gd name="connsiteX34" fmla="*/ 9715274 w 12508315"/>
              <a:gd name="connsiteY34" fmla="*/ 1097198 h 12919713"/>
              <a:gd name="connsiteX35" fmla="*/ 10260689 w 12508315"/>
              <a:gd name="connsiteY35" fmla="*/ 1642613 h 12919713"/>
              <a:gd name="connsiteX36" fmla="*/ 11370377 w 12508315"/>
              <a:gd name="connsiteY36" fmla="*/ 6317325 h 12919713"/>
              <a:gd name="connsiteX37" fmla="*/ 10824962 w 12508315"/>
              <a:gd name="connsiteY37" fmla="*/ 6862740 h 12919713"/>
              <a:gd name="connsiteX38" fmla="*/ 10824963 w 12508315"/>
              <a:gd name="connsiteY38" fmla="*/ 2206887 h 12919713"/>
              <a:gd name="connsiteX39" fmla="*/ 11370377 w 12508315"/>
              <a:gd name="connsiteY39" fmla="*/ 2752301 h 12919713"/>
              <a:gd name="connsiteX40" fmla="*/ 12508315 w 12508315"/>
              <a:gd name="connsiteY40" fmla="*/ 5179387 h 12919713"/>
              <a:gd name="connsiteX41" fmla="*/ 11962900 w 12508315"/>
              <a:gd name="connsiteY41" fmla="*/ 5724802 h 12919713"/>
              <a:gd name="connsiteX42" fmla="*/ 11962900 w 12508315"/>
              <a:gd name="connsiteY42" fmla="*/ 3344824 h 12919713"/>
              <a:gd name="connsiteX43" fmla="*/ 12508315 w 12508315"/>
              <a:gd name="connsiteY43" fmla="*/ 3890239 h 12919713"/>
            </a:gdLst>
            <a:ahLst/>
            <a:cxnLst/>
            <a:rect l="l" t="t" r="r" b="b"/>
            <a:pathLst>
              <a:path w="12508315" h="12919713">
                <a:moveTo>
                  <a:pt x="545416" y="9169431"/>
                </a:moveTo>
                <a:lnTo>
                  <a:pt x="1" y="8624016"/>
                </a:lnTo>
                <a:lnTo>
                  <a:pt x="0" y="7989025"/>
                </a:lnTo>
                <a:lnTo>
                  <a:pt x="545415" y="7443611"/>
                </a:lnTo>
                <a:close/>
                <a:moveTo>
                  <a:pt x="1813342" y="10437358"/>
                </a:moveTo>
                <a:lnTo>
                  <a:pt x="1267927" y="9891943"/>
                </a:lnTo>
                <a:lnTo>
                  <a:pt x="1267928" y="6721098"/>
                </a:lnTo>
                <a:lnTo>
                  <a:pt x="1813342" y="6175683"/>
                </a:lnTo>
                <a:close/>
                <a:moveTo>
                  <a:pt x="3039550" y="11663565"/>
                </a:moveTo>
                <a:lnTo>
                  <a:pt x="2494135" y="11118151"/>
                </a:lnTo>
                <a:lnTo>
                  <a:pt x="2494135" y="5494891"/>
                </a:lnTo>
                <a:lnTo>
                  <a:pt x="3039551" y="4949475"/>
                </a:lnTo>
                <a:close/>
                <a:moveTo>
                  <a:pt x="4295697" y="12919713"/>
                </a:moveTo>
                <a:lnTo>
                  <a:pt x="3750282" y="12374297"/>
                </a:lnTo>
                <a:lnTo>
                  <a:pt x="3750282" y="4238743"/>
                </a:lnTo>
                <a:lnTo>
                  <a:pt x="4295696" y="3693330"/>
                </a:lnTo>
                <a:close/>
                <a:moveTo>
                  <a:pt x="5548588" y="12139114"/>
                </a:moveTo>
                <a:lnTo>
                  <a:pt x="5003174" y="12684528"/>
                </a:lnTo>
                <a:lnTo>
                  <a:pt x="5003173" y="2985853"/>
                </a:lnTo>
                <a:lnTo>
                  <a:pt x="5548588" y="2440438"/>
                </a:lnTo>
                <a:close/>
                <a:moveTo>
                  <a:pt x="6772283" y="10915419"/>
                </a:moveTo>
                <a:lnTo>
                  <a:pt x="6226868" y="11460834"/>
                </a:lnTo>
                <a:lnTo>
                  <a:pt x="6226867" y="1762159"/>
                </a:lnTo>
                <a:lnTo>
                  <a:pt x="6772282" y="1216744"/>
                </a:lnTo>
                <a:close/>
                <a:moveTo>
                  <a:pt x="7988834" y="9698868"/>
                </a:moveTo>
                <a:lnTo>
                  <a:pt x="7443419" y="10244283"/>
                </a:lnTo>
                <a:lnTo>
                  <a:pt x="7443419" y="545607"/>
                </a:lnTo>
                <a:lnTo>
                  <a:pt x="7988834" y="192"/>
                </a:lnTo>
                <a:close/>
                <a:moveTo>
                  <a:pt x="9163492" y="8524210"/>
                </a:moveTo>
                <a:lnTo>
                  <a:pt x="8618077" y="9069625"/>
                </a:lnTo>
                <a:lnTo>
                  <a:pt x="8618076" y="0"/>
                </a:lnTo>
                <a:lnTo>
                  <a:pt x="9163492" y="545416"/>
                </a:lnTo>
                <a:close/>
                <a:moveTo>
                  <a:pt x="10260689" y="7427013"/>
                </a:moveTo>
                <a:lnTo>
                  <a:pt x="9715274" y="7972429"/>
                </a:lnTo>
                <a:lnTo>
                  <a:pt x="9715274" y="1097198"/>
                </a:lnTo>
                <a:lnTo>
                  <a:pt x="10260689" y="1642613"/>
                </a:lnTo>
                <a:close/>
                <a:moveTo>
                  <a:pt x="11370377" y="6317325"/>
                </a:moveTo>
                <a:lnTo>
                  <a:pt x="10824962" y="6862740"/>
                </a:lnTo>
                <a:lnTo>
                  <a:pt x="10824963" y="2206887"/>
                </a:lnTo>
                <a:lnTo>
                  <a:pt x="11370377" y="2752301"/>
                </a:lnTo>
                <a:close/>
                <a:moveTo>
                  <a:pt x="12508315" y="5179387"/>
                </a:moveTo>
                <a:lnTo>
                  <a:pt x="11962900" y="5724802"/>
                </a:lnTo>
                <a:lnTo>
                  <a:pt x="11962900" y="3344824"/>
                </a:lnTo>
                <a:lnTo>
                  <a:pt x="12508315" y="3890239"/>
                </a:lnTo>
                <a:close/>
              </a:path>
            </a:pathLst>
          </a:custGeom>
          <a:solidFill>
            <a:schemeClr val="accent1">
              <a:lumMod val="50000"/>
              <a:alpha val="30042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9345" y="412176"/>
            <a:ext cx="11327109" cy="6057033"/>
          </a:xfrm>
          <a:prstGeom prst="roundRect">
            <a:avLst>
              <a:gd name="adj" fmla="val 9229"/>
            </a:avLst>
          </a:prstGeom>
          <a:solidFill>
            <a:schemeClr val="bg1"/>
          </a:solidFill>
          <a:ln w="1270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660400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793661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难点：需精准还原电影中的动态元素，如混元珠粒子效果、角色放大动画及混元珠=核反应堆等创意设计。
• 突破方法：采用 </a:t>
            </a: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HTML5 canvas </a:t>
            </a:r>
            <a:r>
              <a:rPr kumimoji="1" lang="zh-CN" altLang="en-US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+ </a:t>
            </a: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JavaScript </a:t>
            </a:r>
            <a:r>
              <a:rPr kumimoji="1" lang="zh-CN" altLang="en-US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动画库， 控制关键帧动画，通过代码优化减少渲染延迟，确保视觉冲击力与流畅性。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 flipH="1">
            <a:off x="3629686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8007788" y="164264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8141078" y="2379457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难点：动画与特效需平衡资源占用，确保网页响应速度。
• 突破方法： 压缩图片与视频资源。
• 采用 代码分割 技术按需加载模块。
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8141049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</a:rPr>
              <a:t>多设备适配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 flipH="1">
            <a:off x="10977074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4203206" y="1642489"/>
            <a:ext cx="3511112" cy="3954962"/>
          </a:xfrm>
          <a:prstGeom prst="roundRect">
            <a:avLst>
              <a:gd name="adj" fmla="val 6926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4467355" y="2379378"/>
            <a:ext cx="3246998" cy="3089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难点：多模块联动（如角色介绍页与图集欣赏页的跳转）及表单验证（如注册登录表单）需高效响应。
• 突破方法：• 采用 响应式布局 适配不同设备，
• 通过 事件委托 处理交互逻辑，降低代码冗余。
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4467355" y="2080188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</a:rPr>
              <a:t>交互功能开发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 flipH="1">
            <a:off x="7303380" y="1659655"/>
            <a:ext cx="531498" cy="553123"/>
          </a:xfrm>
          <a:custGeom>
            <a:avLst/>
            <a:gdLst>
              <a:gd name="connsiteX0" fmla="*/ 1680770 w 2728039"/>
              <a:gd name="connsiteY0" fmla="*/ 0 h 2640315"/>
              <a:gd name="connsiteX1" fmla="*/ 2647480 w 2728039"/>
              <a:gd name="connsiteY1" fmla="*/ 0 h 2640315"/>
              <a:gd name="connsiteX2" fmla="*/ 2685923 w 2728039"/>
              <a:gd name="connsiteY2" fmla="*/ 149512 h 2640315"/>
              <a:gd name="connsiteX3" fmla="*/ 2728039 w 2728039"/>
              <a:gd name="connsiteY3" fmla="*/ 567297 h 2640315"/>
              <a:gd name="connsiteX4" fmla="*/ 655021 w 2728039"/>
              <a:gd name="connsiteY4" fmla="*/ 2640315 h 2640315"/>
              <a:gd name="connsiteX5" fmla="*/ 38569 w 2728039"/>
              <a:gd name="connsiteY5" fmla="*/ 2547116 h 2640315"/>
              <a:gd name="connsiteX6" fmla="*/ 0 w 2728039"/>
              <a:gd name="connsiteY6" fmla="*/ 2533000 h 2640315"/>
              <a:gd name="connsiteX7" fmla="*/ 0 w 2728039"/>
              <a:gd name="connsiteY7" fmla="*/ 1545644 h 2640315"/>
              <a:gd name="connsiteX8" fmla="*/ 93787 w 2728039"/>
              <a:gd name="connsiteY8" fmla="*/ 1602620 h 2640315"/>
              <a:gd name="connsiteX9" fmla="*/ 655021 w 2728039"/>
              <a:gd name="connsiteY9" fmla="*/ 1744730 h 2640315"/>
              <a:gd name="connsiteX10" fmla="*/ 1832454 w 2728039"/>
              <a:gd name="connsiteY10" fmla="*/ 567297 h 2640315"/>
              <a:gd name="connsiteX11" fmla="*/ 1739926 w 2728039"/>
              <a:gd name="connsiteY11" fmla="*/ 108987 h 2640315"/>
            </a:gdLst>
            <a:ahLst/>
            <a:cxnLst/>
            <a:rect l="l" t="t" r="r" b="b"/>
            <a:pathLst>
              <a:path w="2728039" h="2640315">
                <a:moveTo>
                  <a:pt x="1680770" y="0"/>
                </a:moveTo>
                <a:lnTo>
                  <a:pt x="2647480" y="0"/>
                </a:lnTo>
                <a:lnTo>
                  <a:pt x="2685923" y="149512"/>
                </a:lnTo>
                <a:cubicBezTo>
                  <a:pt x="2713537" y="284460"/>
                  <a:pt x="2728039" y="424185"/>
                  <a:pt x="2728039" y="567297"/>
                </a:cubicBezTo>
                <a:cubicBezTo>
                  <a:pt x="2728039" y="1712193"/>
                  <a:pt x="1799917" y="2640315"/>
                  <a:pt x="655021" y="2640315"/>
                </a:cubicBezTo>
                <a:cubicBezTo>
                  <a:pt x="440353" y="2640315"/>
                  <a:pt x="233306" y="2607686"/>
                  <a:pt x="38569" y="2547116"/>
                </a:cubicBezTo>
                <a:lnTo>
                  <a:pt x="0" y="2533000"/>
                </a:lnTo>
                <a:lnTo>
                  <a:pt x="0" y="1545644"/>
                </a:lnTo>
                <a:lnTo>
                  <a:pt x="93787" y="1602620"/>
                </a:lnTo>
                <a:cubicBezTo>
                  <a:pt x="260621" y="1693250"/>
                  <a:pt x="451809" y="1744730"/>
                  <a:pt x="655021" y="1744730"/>
                </a:cubicBezTo>
                <a:cubicBezTo>
                  <a:pt x="1305299" y="1744730"/>
                  <a:pt x="1832454" y="1217575"/>
                  <a:pt x="1832454" y="567297"/>
                </a:cubicBezTo>
                <a:cubicBezTo>
                  <a:pt x="1832454" y="404728"/>
                  <a:pt x="1799507" y="249853"/>
                  <a:pt x="1739926" y="10898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2"/>
            </p:custDataLst>
          </p:nvPr>
        </p:nvSpPr>
        <p:spPr>
          <a:xfrm flipV="1">
            <a:off x="7363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3"/>
            </p:custDataLst>
          </p:nvPr>
        </p:nvSpPr>
        <p:spPr>
          <a:xfrm flipV="1">
            <a:off x="4406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4"/>
            </p:custDataLst>
          </p:nvPr>
        </p:nvSpPr>
        <p:spPr>
          <a:xfrm flipV="1">
            <a:off x="8089662" y="1384300"/>
            <a:ext cx="568004" cy="597347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63500" dir="2700000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5"/>
            </p:custDataLst>
          </p:nvPr>
        </p:nvSpPr>
        <p:spPr>
          <a:xfrm>
            <a:off x="8165213" y="1486943"/>
            <a:ext cx="401953" cy="38898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6"/>
            </p:custDataLst>
          </p:nvPr>
        </p:nvSpPr>
        <p:spPr>
          <a:xfrm>
            <a:off x="4499073" y="1492877"/>
            <a:ext cx="386845" cy="3771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7"/>
            </p:custDataLst>
          </p:nvPr>
        </p:nvSpPr>
        <p:spPr>
          <a:xfrm>
            <a:off x="843089" y="1493349"/>
            <a:ext cx="369194" cy="34153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</a:rPr>
              <a:t>难点与突破方法</a:t>
            </a:r>
            <a:endParaRPr kumimoji="1" lang="zh-CN" altLang="en-US"/>
          </a:p>
        </p:txBody>
      </p:sp>
      <p:pic>
        <p:nvPicPr>
          <p:cNvPr id="27" name="图片 26" descr="7aefef1434bb5bf9ea405c090543829de5e08d94da154-b1pMK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0097" y="4156020"/>
            <a:ext cx="5882952" cy="2835224"/>
          </a:xfrm>
          <a:prstGeom prst="rect">
            <a:avLst/>
          </a:prstGeom>
        </p:spPr>
      </p:pic>
      <p:sp>
        <p:nvSpPr>
          <p:cNvPr id="28" name="标题 1"/>
          <p:cNvSpPr txBox="1"/>
          <p:nvPr>
            <p:custDataLst>
              <p:tags r:id="rId19"/>
            </p:custDataLst>
          </p:nvPr>
        </p:nvSpPr>
        <p:spPr>
          <a:xfrm>
            <a:off x="956214" y="1981696"/>
            <a:ext cx="3246998" cy="299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E84C22">
                    <a:alpha val="100000"/>
                  </a:srgbClr>
                </a:solidFill>
              </a:rPr>
              <a:t>视觉特效实现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10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11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12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13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4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5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6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7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8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19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20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1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2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3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4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5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6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7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8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29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3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30.xml><?xml version="1.0" encoding="utf-8"?>
<p:tagLst xmlns:p="http://schemas.openxmlformats.org/presentationml/2006/main">
  <p:tag name="KSO_WM_DIAGRAM_VIRTUALLY_FRAME" val="{&quot;height&quot;:331.7567716535433,&quot;left&quot;:52,&quot;top&quot;:109,&quot;width&quot;:855}"/>
</p:tagLst>
</file>

<file path=ppt/tags/tag31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2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3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4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5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6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7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8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39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4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40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41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42.xml><?xml version="1.0" encoding="utf-8"?>
<p:tagLst xmlns:p="http://schemas.openxmlformats.org/presentationml/2006/main">
  <p:tag name="KSO_WM_DIAGRAM_VIRTUALLY_FRAME" val="{&quot;height&quot;:476.9317322834646,&quot;left&quot;:33.806692913385824,&quot;top&quot;:32.4548031496063,&quot;width&quot;:891.8983464566929}"/>
</p:tagLst>
</file>

<file path=ppt/tags/tag5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6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7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8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ags/tag9.xml><?xml version="1.0" encoding="utf-8"?>
<p:tagLst xmlns:p="http://schemas.openxmlformats.org/presentationml/2006/main">
  <p:tag name="KSO_WM_DIAGRAM_VIRTUALLY_FRAME" val="{&quot;height&quot;:315.9291338582677,&quot;left&quot;:480,&quot;top&quot;:167.0708661417323,&quot;width&quot;:427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8427"/>
      </a:accent2>
      <a:accent3>
        <a:srgbClr val="B64926"/>
      </a:accent3>
      <a:accent4>
        <a:srgbClr val="FF8427"/>
      </a:accent4>
      <a:accent5>
        <a:srgbClr val="B64926"/>
      </a:accent5>
      <a:accent6>
        <a:srgbClr val="E84C22"/>
      </a:accent6>
      <a:hlink>
        <a:srgbClr val="CC9900"/>
      </a:hlink>
      <a:folHlink>
        <a:srgbClr val="66669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2050</Words>
  <Application>WPS 演示</Application>
  <PresentationFormat/>
  <Paragraphs>170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Source Han Sans</vt:lpstr>
      <vt:lpstr>思源黑体 CN Bold</vt:lpstr>
      <vt:lpstr>OPPOSans B</vt:lpstr>
      <vt:lpstr>OPPOSans R</vt:lpstr>
      <vt:lpstr>OPPOSans H</vt:lpstr>
      <vt:lpstr>微软雅黑</vt:lpstr>
      <vt:lpstr>黑体</vt:lpstr>
      <vt:lpstr>等线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5</cp:revision>
  <dcterms:created xsi:type="dcterms:W3CDTF">2025-12-30T07:37:00Z</dcterms:created>
  <dcterms:modified xsi:type="dcterms:W3CDTF">2025-12-30T09:32:10Z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0CFE3C564C344A96807C18F58AF40078_13</vt:lpwstr>
  </property>
  <property fmtid="{D5CDD505-2E9C-101B-9397-08002B2CF9AE}" pid="3" name="KSOProductBuildVer">
    <vt:lpwstr>2052-12.1.0.24034</vt:lpwstr>
  </property>
</Properties>
</file>